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09" r:id="rId3"/>
    <p:sldId id="260" r:id="rId5"/>
    <p:sldId id="335" r:id="rId6"/>
    <p:sldId id="451" r:id="rId7"/>
    <p:sldId id="405" r:id="rId8"/>
    <p:sldId id="452" r:id="rId9"/>
    <p:sldId id="440" r:id="rId10"/>
    <p:sldId id="441" r:id="rId11"/>
    <p:sldId id="442" r:id="rId12"/>
    <p:sldId id="443" r:id="rId13"/>
    <p:sldId id="450" r:id="rId14"/>
    <p:sldId id="447" r:id="rId15"/>
    <p:sldId id="449" r:id="rId16"/>
    <p:sldId id="371" r:id="rId17"/>
    <p:sldId id="448" r:id="rId18"/>
    <p:sldId id="310" r:id="rId19"/>
  </p:sldIdLst>
  <p:sldSz cx="12192000" cy="6858000"/>
  <p:notesSz cx="7103745" cy="10234295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2F5594"/>
    <a:srgbClr val="2F5597"/>
    <a:srgbClr val="7E7E7E"/>
    <a:srgbClr val="A6A6A6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gs" Target="tags/tag20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r>
              <a:rPr lang="en-US" altLang="zh-CN" dirty="0" smtClean="0"/>
              <a:t>https://liangliangtuwen.tmall.com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r>
              <a:rPr lang="en-US" altLang="zh-CN" dirty="0" smtClean="0"/>
              <a:t>https://liangliangtuwen.tmall.com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未标题-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04930" y="201930"/>
            <a:ext cx="441325" cy="6540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300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未标题-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04930" y="201930"/>
            <a:ext cx="441325" cy="6540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未标题-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04930" y="201930"/>
            <a:ext cx="441325" cy="6540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未标题-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04930" y="201930"/>
            <a:ext cx="441325" cy="6540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未标题-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04930" y="201930"/>
            <a:ext cx="441325" cy="654050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2855595" y="438721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5530215" y="-36576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microsoft.com/office/2007/relationships/media" Target="../media/media1.mp3"/><Relationship Id="rId8" Type="http://schemas.openxmlformats.org/officeDocument/2006/relationships/audio" Target="../media/media1.mp3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6" Type="http://schemas.openxmlformats.org/officeDocument/2006/relationships/notesSlide" Target="../notesSlides/notesSlide1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image" Target="../media/image3.png"/><Relationship Id="rId10" Type="http://schemas.openxmlformats.org/officeDocument/2006/relationships/tags" Target="../tags/tag7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9" Type="http://schemas.microsoft.com/office/2007/relationships/media" Target="../media/media1.mp3"/><Relationship Id="rId8" Type="http://schemas.openxmlformats.org/officeDocument/2006/relationships/video" Target="../media/media1.mp3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5" Type="http://schemas.openxmlformats.org/officeDocument/2006/relationships/notesSlide" Target="../notesSlides/notesSlide16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19.xml"/><Relationship Id="rId12" Type="http://schemas.openxmlformats.org/officeDocument/2006/relationships/tags" Target="../tags/tag18.xml"/><Relationship Id="rId11" Type="http://schemas.openxmlformats.org/officeDocument/2006/relationships/image" Target="../media/image3.png"/><Relationship Id="rId10" Type="http://schemas.openxmlformats.org/officeDocument/2006/relationships/tags" Target="../tags/tag17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淘宝店chenying0907出品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1470" y="3428682"/>
            <a:ext cx="9540825" cy="677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3" tIns="45711" rIns="91423" bIns="45711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r>
              <a:rPr lang="zh-CN" altLang="en-US" sz="5400" b="1" dirty="0" smtClean="0">
                <a:solidFill>
                  <a:srgbClr val="2F5597"/>
                </a:solidFill>
                <a:latin typeface="微软雅黑" panose="020B0503020204020204" charset="-122"/>
                <a:ea typeface="微软雅黑" panose="020B0503020204020204" charset="-122"/>
              </a:rPr>
              <a:t>王者系统</a:t>
            </a:r>
            <a:r>
              <a:rPr lang="en-US" altLang="zh-CN" sz="5400" b="1" dirty="0" smtClean="0">
                <a:solidFill>
                  <a:srgbClr val="2F5597"/>
                </a:solidFill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altLang="en-US" sz="5400" b="1" dirty="0" smtClean="0">
                <a:solidFill>
                  <a:srgbClr val="2F5597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zh-CN" altLang="en-US" sz="5400" b="1" dirty="0" smtClean="0">
                <a:solidFill>
                  <a:srgbClr val="2F5597"/>
                </a:solidFill>
                <a:latin typeface="微软雅黑" panose="020B0503020204020204" charset="-122"/>
                <a:ea typeface="微软雅黑" panose="020B0503020204020204" charset="-122"/>
              </a:rPr>
              <a:t>流程</a:t>
            </a:r>
            <a:endParaRPr lang="zh-CN" altLang="en-US" sz="5400" b="1" dirty="0" smtClean="0">
              <a:solidFill>
                <a:srgbClr val="2F559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" name="PA_淘宝店chenying0907出品 14"/>
          <p:cNvGrpSpPr/>
          <p:nvPr>
            <p:custDataLst>
              <p:tags r:id="rId3"/>
            </p:custDataLst>
          </p:nvPr>
        </p:nvGrpSpPr>
        <p:grpSpPr>
          <a:xfrm>
            <a:off x="8868294" y="5996086"/>
            <a:ext cx="465380" cy="472085"/>
            <a:chOff x="4796805" y="-215900"/>
            <a:chExt cx="2093913" cy="2122488"/>
          </a:xfrm>
          <a:solidFill>
            <a:srgbClr val="2F5597"/>
          </a:solidFill>
        </p:grpSpPr>
        <p:sp>
          <p:nvSpPr>
            <p:cNvPr id="16" name="淘宝店chenying0907出品 6"/>
            <p:cNvSpPr>
              <a:spLocks noEditPoints="1"/>
            </p:cNvSpPr>
            <p:nvPr/>
          </p:nvSpPr>
          <p:spPr bwMode="auto">
            <a:xfrm>
              <a:off x="4796805" y="-215900"/>
              <a:ext cx="2093913" cy="2122488"/>
            </a:xfrm>
            <a:custGeom>
              <a:avLst/>
              <a:gdLst>
                <a:gd name="T0" fmla="*/ 1391 w 2783"/>
                <a:gd name="T1" fmla="*/ 0 h 2783"/>
                <a:gd name="T2" fmla="*/ 0 w 2783"/>
                <a:gd name="T3" fmla="*/ 1391 h 2783"/>
                <a:gd name="T4" fmla="*/ 1391 w 2783"/>
                <a:gd name="T5" fmla="*/ 2783 h 2783"/>
                <a:gd name="T6" fmla="*/ 2783 w 2783"/>
                <a:gd name="T7" fmla="*/ 1391 h 2783"/>
                <a:gd name="T8" fmla="*/ 1391 w 2783"/>
                <a:gd name="T9" fmla="*/ 0 h 2783"/>
                <a:gd name="T10" fmla="*/ 1391 w 2783"/>
                <a:gd name="T11" fmla="*/ 55 h 2783"/>
                <a:gd name="T12" fmla="*/ 55 w 2783"/>
                <a:gd name="T13" fmla="*/ 1391 h 2783"/>
                <a:gd name="T14" fmla="*/ 1391 w 2783"/>
                <a:gd name="T15" fmla="*/ 2728 h 2783"/>
                <a:gd name="T16" fmla="*/ 2728 w 2783"/>
                <a:gd name="T17" fmla="*/ 1391 h 2783"/>
                <a:gd name="T18" fmla="*/ 1391 w 2783"/>
                <a:gd name="T19" fmla="*/ 55 h 2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3" h="2783">
                  <a:moveTo>
                    <a:pt x="1391" y="0"/>
                  </a:moveTo>
                  <a:cubicBezTo>
                    <a:pt x="623" y="0"/>
                    <a:pt x="0" y="623"/>
                    <a:pt x="0" y="1391"/>
                  </a:cubicBezTo>
                  <a:cubicBezTo>
                    <a:pt x="0" y="2160"/>
                    <a:pt x="623" y="2783"/>
                    <a:pt x="1391" y="2783"/>
                  </a:cubicBezTo>
                  <a:cubicBezTo>
                    <a:pt x="2160" y="2783"/>
                    <a:pt x="2783" y="2160"/>
                    <a:pt x="2783" y="1391"/>
                  </a:cubicBezTo>
                  <a:cubicBezTo>
                    <a:pt x="2783" y="623"/>
                    <a:pt x="2160" y="0"/>
                    <a:pt x="1391" y="0"/>
                  </a:cubicBezTo>
                  <a:close/>
                  <a:moveTo>
                    <a:pt x="1391" y="55"/>
                  </a:moveTo>
                  <a:cubicBezTo>
                    <a:pt x="654" y="55"/>
                    <a:pt x="55" y="654"/>
                    <a:pt x="55" y="1391"/>
                  </a:cubicBezTo>
                  <a:cubicBezTo>
                    <a:pt x="55" y="2129"/>
                    <a:pt x="654" y="2728"/>
                    <a:pt x="1391" y="2728"/>
                  </a:cubicBezTo>
                  <a:cubicBezTo>
                    <a:pt x="2129" y="2728"/>
                    <a:pt x="2728" y="2129"/>
                    <a:pt x="2728" y="1391"/>
                  </a:cubicBezTo>
                  <a:cubicBezTo>
                    <a:pt x="2728" y="654"/>
                    <a:pt x="2129" y="55"/>
                    <a:pt x="1391" y="55"/>
                  </a:cubicBezTo>
                  <a:close/>
                </a:path>
              </a:pathLst>
            </a:custGeom>
            <a:grpFill/>
            <a:ln w="3175">
              <a:solidFill>
                <a:srgbClr val="2F5597"/>
              </a:solidFill>
            </a:ln>
          </p:spPr>
          <p:txBody>
            <a:bodyPr vert="horz" wrap="square" lIns="91423" tIns="45711" rIns="91423" bIns="45711" numCol="1" anchor="t" anchorCtr="0" compatLnSpc="1"/>
            <a:lstStyle/>
            <a:p>
              <a:endParaRPr lang="zh-CN" altLang="en-US">
                <a:solidFill>
                  <a:srgbClr val="C4261D"/>
                </a:solidFill>
              </a:endParaRPr>
            </a:p>
          </p:txBody>
        </p:sp>
        <p:sp>
          <p:nvSpPr>
            <p:cNvPr id="17" name="淘宝店chenying0907出品 7"/>
            <p:cNvSpPr>
              <a:spLocks noEditPoints="1"/>
            </p:cNvSpPr>
            <p:nvPr/>
          </p:nvSpPr>
          <p:spPr bwMode="auto">
            <a:xfrm>
              <a:off x="5168280" y="0"/>
              <a:ext cx="1360488" cy="1641475"/>
            </a:xfrm>
            <a:custGeom>
              <a:avLst/>
              <a:gdLst>
                <a:gd name="T0" fmla="*/ 870 w 1809"/>
                <a:gd name="T1" fmla="*/ 879 h 2152"/>
                <a:gd name="T2" fmla="*/ 870 w 1809"/>
                <a:gd name="T3" fmla="*/ 2152 h 2152"/>
                <a:gd name="T4" fmla="*/ 1809 w 1809"/>
                <a:gd name="T5" fmla="*/ 1820 h 2152"/>
                <a:gd name="T6" fmla="*/ 1809 w 1809"/>
                <a:gd name="T7" fmla="*/ 547 h 2152"/>
                <a:gd name="T8" fmla="*/ 870 w 1809"/>
                <a:gd name="T9" fmla="*/ 879 h 2152"/>
                <a:gd name="T10" fmla="*/ 785 w 1809"/>
                <a:gd name="T11" fmla="*/ 961 h 2152"/>
                <a:gd name="T12" fmla="*/ 785 w 1809"/>
                <a:gd name="T13" fmla="*/ 1138 h 2152"/>
                <a:gd name="T14" fmla="*/ 613 w 1809"/>
                <a:gd name="T15" fmla="*/ 1053 h 2152"/>
                <a:gd name="T16" fmla="*/ 613 w 1809"/>
                <a:gd name="T17" fmla="*/ 864 h 2152"/>
                <a:gd name="T18" fmla="*/ 785 w 1809"/>
                <a:gd name="T19" fmla="*/ 961 h 2152"/>
                <a:gd name="T20" fmla="*/ 1555 w 1809"/>
                <a:gd name="T21" fmla="*/ 410 h 2152"/>
                <a:gd name="T22" fmla="*/ 1507 w 1809"/>
                <a:gd name="T23" fmla="*/ 386 h 2152"/>
                <a:gd name="T24" fmla="*/ 602 w 1809"/>
                <a:gd name="T25" fmla="*/ 700 h 2152"/>
                <a:gd name="T26" fmla="*/ 576 w 1809"/>
                <a:gd name="T27" fmla="*/ 724 h 2152"/>
                <a:gd name="T28" fmla="*/ 576 w 1809"/>
                <a:gd name="T29" fmla="*/ 2017 h 2152"/>
                <a:gd name="T30" fmla="*/ 822 w 1809"/>
                <a:gd name="T31" fmla="*/ 2149 h 2152"/>
                <a:gd name="T32" fmla="*/ 822 w 1809"/>
                <a:gd name="T33" fmla="*/ 879 h 2152"/>
                <a:gd name="T34" fmla="*/ 622 w 1809"/>
                <a:gd name="T35" fmla="*/ 772 h 2152"/>
                <a:gd name="T36" fmla="*/ 625 w 1809"/>
                <a:gd name="T37" fmla="*/ 772 h 2152"/>
                <a:gd name="T38" fmla="*/ 1531 w 1809"/>
                <a:gd name="T39" fmla="*/ 457 h 2152"/>
                <a:gd name="T40" fmla="*/ 1555 w 1809"/>
                <a:gd name="T41" fmla="*/ 410 h 2152"/>
                <a:gd name="T42" fmla="*/ 209 w 1809"/>
                <a:gd name="T43" fmla="*/ 581 h 2152"/>
                <a:gd name="T44" fmla="*/ 209 w 1809"/>
                <a:gd name="T45" fmla="*/ 758 h 2152"/>
                <a:gd name="T46" fmla="*/ 37 w 1809"/>
                <a:gd name="T47" fmla="*/ 673 h 2152"/>
                <a:gd name="T48" fmla="*/ 37 w 1809"/>
                <a:gd name="T49" fmla="*/ 484 h 2152"/>
                <a:gd name="T50" fmla="*/ 209 w 1809"/>
                <a:gd name="T51" fmla="*/ 581 h 2152"/>
                <a:gd name="T52" fmla="*/ 978 w 1809"/>
                <a:gd name="T53" fmla="*/ 30 h 2152"/>
                <a:gd name="T54" fmla="*/ 931 w 1809"/>
                <a:gd name="T55" fmla="*/ 6 h 2152"/>
                <a:gd name="T56" fmla="*/ 25 w 1809"/>
                <a:gd name="T57" fmla="*/ 321 h 2152"/>
                <a:gd name="T58" fmla="*/ 0 w 1809"/>
                <a:gd name="T59" fmla="*/ 344 h 2152"/>
                <a:gd name="T60" fmla="*/ 0 w 1809"/>
                <a:gd name="T61" fmla="*/ 1638 h 2152"/>
                <a:gd name="T62" fmla="*/ 246 w 1809"/>
                <a:gd name="T63" fmla="*/ 1770 h 2152"/>
                <a:gd name="T64" fmla="*/ 246 w 1809"/>
                <a:gd name="T65" fmla="*/ 500 h 2152"/>
                <a:gd name="T66" fmla="*/ 46 w 1809"/>
                <a:gd name="T67" fmla="*/ 393 h 2152"/>
                <a:gd name="T68" fmla="*/ 49 w 1809"/>
                <a:gd name="T69" fmla="*/ 392 h 2152"/>
                <a:gd name="T70" fmla="*/ 954 w 1809"/>
                <a:gd name="T71" fmla="*/ 77 h 2152"/>
                <a:gd name="T72" fmla="*/ 978 w 1809"/>
                <a:gd name="T73" fmla="*/ 30 h 2152"/>
                <a:gd name="T74" fmla="*/ 497 w 1809"/>
                <a:gd name="T75" fmla="*/ 781 h 2152"/>
                <a:gd name="T76" fmla="*/ 497 w 1809"/>
                <a:gd name="T77" fmla="*/ 958 h 2152"/>
                <a:gd name="T78" fmla="*/ 325 w 1809"/>
                <a:gd name="T79" fmla="*/ 873 h 2152"/>
                <a:gd name="T80" fmla="*/ 325 w 1809"/>
                <a:gd name="T81" fmla="*/ 684 h 2152"/>
                <a:gd name="T82" fmla="*/ 497 w 1809"/>
                <a:gd name="T83" fmla="*/ 781 h 2152"/>
                <a:gd name="T84" fmla="*/ 1266 w 1809"/>
                <a:gd name="T85" fmla="*/ 230 h 2152"/>
                <a:gd name="T86" fmla="*/ 1219 w 1809"/>
                <a:gd name="T87" fmla="*/ 206 h 2152"/>
                <a:gd name="T88" fmla="*/ 313 w 1809"/>
                <a:gd name="T89" fmla="*/ 520 h 2152"/>
                <a:gd name="T90" fmla="*/ 288 w 1809"/>
                <a:gd name="T91" fmla="*/ 544 h 2152"/>
                <a:gd name="T92" fmla="*/ 288 w 1809"/>
                <a:gd name="T93" fmla="*/ 1837 h 2152"/>
                <a:gd name="T94" fmla="*/ 534 w 1809"/>
                <a:gd name="T95" fmla="*/ 1969 h 2152"/>
                <a:gd name="T96" fmla="*/ 534 w 1809"/>
                <a:gd name="T97" fmla="*/ 699 h 2152"/>
                <a:gd name="T98" fmla="*/ 334 w 1809"/>
                <a:gd name="T99" fmla="*/ 592 h 2152"/>
                <a:gd name="T100" fmla="*/ 337 w 1809"/>
                <a:gd name="T101" fmla="*/ 592 h 2152"/>
                <a:gd name="T102" fmla="*/ 1243 w 1809"/>
                <a:gd name="T103" fmla="*/ 277 h 2152"/>
                <a:gd name="T104" fmla="*/ 1266 w 1809"/>
                <a:gd name="T105" fmla="*/ 230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09" h="2152">
                  <a:moveTo>
                    <a:pt x="870" y="879"/>
                  </a:moveTo>
                  <a:lnTo>
                    <a:pt x="870" y="2152"/>
                  </a:lnTo>
                  <a:lnTo>
                    <a:pt x="1809" y="1820"/>
                  </a:lnTo>
                  <a:lnTo>
                    <a:pt x="1809" y="547"/>
                  </a:lnTo>
                  <a:lnTo>
                    <a:pt x="870" y="879"/>
                  </a:lnTo>
                  <a:close/>
                  <a:moveTo>
                    <a:pt x="785" y="961"/>
                  </a:moveTo>
                  <a:lnTo>
                    <a:pt x="785" y="1138"/>
                  </a:lnTo>
                  <a:cubicBezTo>
                    <a:pt x="699" y="1121"/>
                    <a:pt x="613" y="1053"/>
                    <a:pt x="613" y="1053"/>
                  </a:cubicBezTo>
                  <a:lnTo>
                    <a:pt x="613" y="864"/>
                  </a:lnTo>
                  <a:cubicBezTo>
                    <a:pt x="719" y="950"/>
                    <a:pt x="785" y="961"/>
                    <a:pt x="785" y="961"/>
                  </a:cubicBezTo>
                  <a:close/>
                  <a:moveTo>
                    <a:pt x="1555" y="410"/>
                  </a:moveTo>
                  <a:cubicBezTo>
                    <a:pt x="1548" y="390"/>
                    <a:pt x="1527" y="379"/>
                    <a:pt x="1507" y="386"/>
                  </a:cubicBezTo>
                  <a:lnTo>
                    <a:pt x="602" y="700"/>
                  </a:lnTo>
                  <a:cubicBezTo>
                    <a:pt x="590" y="704"/>
                    <a:pt x="580" y="713"/>
                    <a:pt x="576" y="724"/>
                  </a:cubicBezTo>
                  <a:lnTo>
                    <a:pt x="576" y="2017"/>
                  </a:lnTo>
                  <a:cubicBezTo>
                    <a:pt x="608" y="2080"/>
                    <a:pt x="741" y="2149"/>
                    <a:pt x="822" y="2149"/>
                  </a:cubicBezTo>
                  <a:lnTo>
                    <a:pt x="822" y="879"/>
                  </a:lnTo>
                  <a:cubicBezTo>
                    <a:pt x="779" y="873"/>
                    <a:pt x="682" y="822"/>
                    <a:pt x="622" y="772"/>
                  </a:cubicBezTo>
                  <a:cubicBezTo>
                    <a:pt x="623" y="772"/>
                    <a:pt x="624" y="772"/>
                    <a:pt x="625" y="772"/>
                  </a:cubicBezTo>
                  <a:lnTo>
                    <a:pt x="1531" y="457"/>
                  </a:lnTo>
                  <a:cubicBezTo>
                    <a:pt x="1550" y="450"/>
                    <a:pt x="1561" y="429"/>
                    <a:pt x="1555" y="410"/>
                  </a:cubicBezTo>
                  <a:close/>
                  <a:moveTo>
                    <a:pt x="209" y="581"/>
                  </a:moveTo>
                  <a:lnTo>
                    <a:pt x="209" y="758"/>
                  </a:lnTo>
                  <a:cubicBezTo>
                    <a:pt x="123" y="742"/>
                    <a:pt x="37" y="673"/>
                    <a:pt x="37" y="673"/>
                  </a:cubicBezTo>
                  <a:lnTo>
                    <a:pt x="37" y="484"/>
                  </a:lnTo>
                  <a:cubicBezTo>
                    <a:pt x="143" y="570"/>
                    <a:pt x="209" y="581"/>
                    <a:pt x="209" y="581"/>
                  </a:cubicBezTo>
                  <a:close/>
                  <a:moveTo>
                    <a:pt x="978" y="30"/>
                  </a:moveTo>
                  <a:cubicBezTo>
                    <a:pt x="972" y="11"/>
                    <a:pt x="951" y="0"/>
                    <a:pt x="931" y="6"/>
                  </a:cubicBezTo>
                  <a:lnTo>
                    <a:pt x="25" y="321"/>
                  </a:lnTo>
                  <a:cubicBezTo>
                    <a:pt x="14" y="325"/>
                    <a:pt x="3" y="334"/>
                    <a:pt x="0" y="344"/>
                  </a:cubicBezTo>
                  <a:lnTo>
                    <a:pt x="0" y="1638"/>
                  </a:lnTo>
                  <a:cubicBezTo>
                    <a:pt x="32" y="1700"/>
                    <a:pt x="165" y="1770"/>
                    <a:pt x="246" y="1770"/>
                  </a:cubicBezTo>
                  <a:lnTo>
                    <a:pt x="246" y="500"/>
                  </a:lnTo>
                  <a:cubicBezTo>
                    <a:pt x="203" y="493"/>
                    <a:pt x="106" y="443"/>
                    <a:pt x="46" y="393"/>
                  </a:cubicBezTo>
                  <a:cubicBezTo>
                    <a:pt x="47" y="393"/>
                    <a:pt x="48" y="392"/>
                    <a:pt x="49" y="392"/>
                  </a:cubicBezTo>
                  <a:lnTo>
                    <a:pt x="954" y="77"/>
                  </a:lnTo>
                  <a:cubicBezTo>
                    <a:pt x="974" y="71"/>
                    <a:pt x="985" y="50"/>
                    <a:pt x="978" y="30"/>
                  </a:cubicBezTo>
                  <a:close/>
                  <a:moveTo>
                    <a:pt x="497" y="781"/>
                  </a:moveTo>
                  <a:lnTo>
                    <a:pt x="497" y="958"/>
                  </a:lnTo>
                  <a:cubicBezTo>
                    <a:pt x="411" y="941"/>
                    <a:pt x="325" y="873"/>
                    <a:pt x="325" y="873"/>
                  </a:cubicBezTo>
                  <a:lnTo>
                    <a:pt x="325" y="684"/>
                  </a:lnTo>
                  <a:cubicBezTo>
                    <a:pt x="431" y="770"/>
                    <a:pt x="497" y="781"/>
                    <a:pt x="497" y="781"/>
                  </a:cubicBezTo>
                  <a:close/>
                  <a:moveTo>
                    <a:pt x="1266" y="230"/>
                  </a:moveTo>
                  <a:cubicBezTo>
                    <a:pt x="1260" y="210"/>
                    <a:pt x="1239" y="199"/>
                    <a:pt x="1219" y="206"/>
                  </a:cubicBezTo>
                  <a:lnTo>
                    <a:pt x="313" y="520"/>
                  </a:lnTo>
                  <a:cubicBezTo>
                    <a:pt x="302" y="524"/>
                    <a:pt x="291" y="533"/>
                    <a:pt x="288" y="544"/>
                  </a:cubicBezTo>
                  <a:lnTo>
                    <a:pt x="288" y="1837"/>
                  </a:lnTo>
                  <a:cubicBezTo>
                    <a:pt x="320" y="1900"/>
                    <a:pt x="453" y="1969"/>
                    <a:pt x="534" y="1969"/>
                  </a:cubicBezTo>
                  <a:lnTo>
                    <a:pt x="534" y="699"/>
                  </a:lnTo>
                  <a:cubicBezTo>
                    <a:pt x="491" y="693"/>
                    <a:pt x="394" y="642"/>
                    <a:pt x="334" y="592"/>
                  </a:cubicBezTo>
                  <a:cubicBezTo>
                    <a:pt x="335" y="592"/>
                    <a:pt x="336" y="592"/>
                    <a:pt x="337" y="592"/>
                  </a:cubicBezTo>
                  <a:lnTo>
                    <a:pt x="1243" y="277"/>
                  </a:lnTo>
                  <a:cubicBezTo>
                    <a:pt x="1262" y="270"/>
                    <a:pt x="1273" y="249"/>
                    <a:pt x="1266" y="230"/>
                  </a:cubicBezTo>
                  <a:close/>
                </a:path>
              </a:pathLst>
            </a:custGeom>
            <a:grpFill/>
            <a:ln w="3175">
              <a:solidFill>
                <a:srgbClr val="2F5597"/>
              </a:solidFill>
            </a:ln>
          </p:spPr>
          <p:txBody>
            <a:bodyPr vert="horz" wrap="square" lIns="91423" tIns="45711" rIns="91423" bIns="45711" numCol="1" anchor="t" anchorCtr="0" compatLnSpc="1"/>
            <a:lstStyle/>
            <a:p>
              <a:endParaRPr lang="zh-CN" altLang="en-US">
                <a:solidFill>
                  <a:srgbClr val="C4261D"/>
                </a:solidFill>
              </a:endParaRPr>
            </a:p>
          </p:txBody>
        </p:sp>
      </p:grpSp>
      <p:grpSp>
        <p:nvGrpSpPr>
          <p:cNvPr id="18" name="PA_淘宝店chenying0907出品 17"/>
          <p:cNvGrpSpPr/>
          <p:nvPr>
            <p:custDataLst>
              <p:tags r:id="rId4"/>
            </p:custDataLst>
          </p:nvPr>
        </p:nvGrpSpPr>
        <p:grpSpPr>
          <a:xfrm>
            <a:off x="9467276" y="5996086"/>
            <a:ext cx="465380" cy="472085"/>
            <a:chOff x="7772329" y="-1123557"/>
            <a:chExt cx="465708" cy="472063"/>
          </a:xfrm>
          <a:solidFill>
            <a:srgbClr val="7E7E7E"/>
          </a:solidFill>
        </p:grpSpPr>
        <p:sp>
          <p:nvSpPr>
            <p:cNvPr id="19" name="淘宝店chenying0907出品 5"/>
            <p:cNvSpPr>
              <a:spLocks noEditPoints="1"/>
            </p:cNvSpPr>
            <p:nvPr/>
          </p:nvSpPr>
          <p:spPr bwMode="auto">
            <a:xfrm>
              <a:off x="7866603" y="-1084628"/>
              <a:ext cx="277160" cy="398943"/>
            </a:xfrm>
            <a:custGeom>
              <a:avLst/>
              <a:gdLst>
                <a:gd name="T0" fmla="*/ 370 w 780"/>
                <a:gd name="T1" fmla="*/ 732 h 1139"/>
                <a:gd name="T2" fmla="*/ 498 w 780"/>
                <a:gd name="T3" fmla="*/ 660 h 1139"/>
                <a:gd name="T4" fmla="*/ 578 w 780"/>
                <a:gd name="T5" fmla="*/ 682 h 1139"/>
                <a:gd name="T6" fmla="*/ 653 w 780"/>
                <a:gd name="T7" fmla="*/ 535 h 1139"/>
                <a:gd name="T8" fmla="*/ 709 w 780"/>
                <a:gd name="T9" fmla="*/ 494 h 1139"/>
                <a:gd name="T10" fmla="*/ 711 w 780"/>
                <a:gd name="T11" fmla="*/ 316 h 1139"/>
                <a:gd name="T12" fmla="*/ 657 w 780"/>
                <a:gd name="T13" fmla="*/ 274 h 1139"/>
                <a:gd name="T14" fmla="*/ 596 w 780"/>
                <a:gd name="T15" fmla="*/ 128 h 1139"/>
                <a:gd name="T16" fmla="*/ 531 w 780"/>
                <a:gd name="T17" fmla="*/ 141 h 1139"/>
                <a:gd name="T18" fmla="*/ 409 w 780"/>
                <a:gd name="T19" fmla="*/ 69 h 1139"/>
                <a:gd name="T20" fmla="*/ 380 w 780"/>
                <a:gd name="T21" fmla="*/ 69 h 1139"/>
                <a:gd name="T22" fmla="*/ 289 w 780"/>
                <a:gd name="T23" fmla="*/ 140 h 1139"/>
                <a:gd name="T24" fmla="*/ 260 w 780"/>
                <a:gd name="T25" fmla="*/ 132 h 1139"/>
                <a:gd name="T26" fmla="*/ 187 w 780"/>
                <a:gd name="T27" fmla="*/ 138 h 1139"/>
                <a:gd name="T28" fmla="*/ 80 w 780"/>
                <a:gd name="T29" fmla="*/ 280 h 1139"/>
                <a:gd name="T30" fmla="*/ 99 w 780"/>
                <a:gd name="T31" fmla="*/ 346 h 1139"/>
                <a:gd name="T32" fmla="*/ 64 w 780"/>
                <a:gd name="T33" fmla="*/ 501 h 1139"/>
                <a:gd name="T34" fmla="*/ 181 w 780"/>
                <a:gd name="T35" fmla="*/ 609 h 1139"/>
                <a:gd name="T36" fmla="*/ 194 w 780"/>
                <a:gd name="T37" fmla="*/ 676 h 1139"/>
                <a:gd name="T38" fmla="*/ 272 w 780"/>
                <a:gd name="T39" fmla="*/ 657 h 1139"/>
                <a:gd name="T40" fmla="*/ 294 w 780"/>
                <a:gd name="T41" fmla="*/ 726 h 1139"/>
                <a:gd name="T42" fmla="*/ 221 w 780"/>
                <a:gd name="T43" fmla="*/ 731 h 1139"/>
                <a:gd name="T44" fmla="*/ 121 w 780"/>
                <a:gd name="T45" fmla="*/ 608 h 1139"/>
                <a:gd name="T46" fmla="*/ 7 w 780"/>
                <a:gd name="T47" fmla="*/ 519 h 1139"/>
                <a:gd name="T48" fmla="*/ 51 w 780"/>
                <a:gd name="T49" fmla="*/ 381 h 1139"/>
                <a:gd name="T50" fmla="*/ 64 w 780"/>
                <a:gd name="T51" fmla="*/ 223 h 1139"/>
                <a:gd name="T52" fmla="*/ 127 w 780"/>
                <a:gd name="T53" fmla="*/ 138 h 1139"/>
                <a:gd name="T54" fmla="*/ 276 w 780"/>
                <a:gd name="T55" fmla="*/ 75 h 1139"/>
                <a:gd name="T56" fmla="*/ 298 w 780"/>
                <a:gd name="T57" fmla="*/ 81 h 1139"/>
                <a:gd name="T58" fmla="*/ 394 w 780"/>
                <a:gd name="T59" fmla="*/ 0 h 1139"/>
                <a:gd name="T60" fmla="*/ 508 w 780"/>
                <a:gd name="T61" fmla="*/ 85 h 1139"/>
                <a:gd name="T62" fmla="*/ 638 w 780"/>
                <a:gd name="T63" fmla="*/ 87 h 1139"/>
                <a:gd name="T64" fmla="*/ 675 w 780"/>
                <a:gd name="T65" fmla="*/ 217 h 1139"/>
                <a:gd name="T66" fmla="*/ 758 w 780"/>
                <a:gd name="T67" fmla="*/ 353 h 1139"/>
                <a:gd name="T68" fmla="*/ 756 w 780"/>
                <a:gd name="T69" fmla="*/ 459 h 1139"/>
                <a:gd name="T70" fmla="*/ 670 w 780"/>
                <a:gd name="T71" fmla="*/ 592 h 1139"/>
                <a:gd name="T72" fmla="*/ 578 w 780"/>
                <a:gd name="T73" fmla="*/ 741 h 1139"/>
                <a:gd name="T74" fmla="*/ 498 w 780"/>
                <a:gd name="T75" fmla="*/ 719 h 1139"/>
                <a:gd name="T76" fmla="*/ 385 w 780"/>
                <a:gd name="T77" fmla="*/ 801 h 1139"/>
                <a:gd name="T78" fmla="*/ 388 w 780"/>
                <a:gd name="T79" fmla="*/ 615 h 1139"/>
                <a:gd name="T80" fmla="*/ 388 w 780"/>
                <a:gd name="T81" fmla="*/ 650 h 1139"/>
                <a:gd name="T82" fmla="*/ 626 w 780"/>
                <a:gd name="T83" fmla="*/ 413 h 1139"/>
                <a:gd name="T84" fmla="*/ 388 w 780"/>
                <a:gd name="T85" fmla="*/ 583 h 1139"/>
                <a:gd name="T86" fmla="*/ 559 w 780"/>
                <a:gd name="T87" fmla="*/ 413 h 1139"/>
                <a:gd name="T88" fmla="*/ 533 w 780"/>
                <a:gd name="T89" fmla="*/ 780 h 1139"/>
                <a:gd name="T90" fmla="*/ 432 w 780"/>
                <a:gd name="T91" fmla="*/ 838 h 1139"/>
                <a:gd name="T92" fmla="*/ 515 w 780"/>
                <a:gd name="T93" fmla="*/ 1003 h 1139"/>
                <a:gd name="T94" fmla="*/ 669 w 780"/>
                <a:gd name="T95" fmla="*/ 1091 h 1139"/>
                <a:gd name="T96" fmla="*/ 283 w 780"/>
                <a:gd name="T97" fmla="*/ 792 h 1139"/>
                <a:gd name="T98" fmla="*/ 195 w 780"/>
                <a:gd name="T99" fmla="*/ 783 h 1139"/>
                <a:gd name="T100" fmla="*/ 136 w 780"/>
                <a:gd name="T101" fmla="*/ 1118 h 1139"/>
                <a:gd name="T102" fmla="*/ 361 w 780"/>
                <a:gd name="T103" fmla="*/ 1103 h 1139"/>
                <a:gd name="T104" fmla="*/ 385 w 780"/>
                <a:gd name="T105" fmla="*/ 848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0" h="1139">
                  <a:moveTo>
                    <a:pt x="272" y="657"/>
                  </a:moveTo>
                  <a:cubicBezTo>
                    <a:pt x="300" y="657"/>
                    <a:pt x="328" y="671"/>
                    <a:pt x="343" y="693"/>
                  </a:cubicBezTo>
                  <a:lnTo>
                    <a:pt x="370" y="732"/>
                  </a:lnTo>
                  <a:cubicBezTo>
                    <a:pt x="379" y="745"/>
                    <a:pt x="391" y="745"/>
                    <a:pt x="400" y="733"/>
                  </a:cubicBezTo>
                  <a:lnTo>
                    <a:pt x="428" y="694"/>
                  </a:lnTo>
                  <a:cubicBezTo>
                    <a:pt x="443" y="673"/>
                    <a:pt x="470" y="660"/>
                    <a:pt x="498" y="660"/>
                  </a:cubicBezTo>
                  <a:cubicBezTo>
                    <a:pt x="507" y="660"/>
                    <a:pt x="516" y="661"/>
                    <a:pt x="524" y="664"/>
                  </a:cubicBezTo>
                  <a:lnTo>
                    <a:pt x="569" y="680"/>
                  </a:lnTo>
                  <a:cubicBezTo>
                    <a:pt x="572" y="681"/>
                    <a:pt x="575" y="682"/>
                    <a:pt x="578" y="682"/>
                  </a:cubicBezTo>
                  <a:cubicBezTo>
                    <a:pt x="591" y="682"/>
                    <a:pt x="593" y="670"/>
                    <a:pt x="593" y="663"/>
                  </a:cubicBezTo>
                  <a:lnTo>
                    <a:pt x="593" y="615"/>
                  </a:lnTo>
                  <a:cubicBezTo>
                    <a:pt x="593" y="580"/>
                    <a:pt x="620" y="545"/>
                    <a:pt x="653" y="535"/>
                  </a:cubicBezTo>
                  <a:lnTo>
                    <a:pt x="699" y="521"/>
                  </a:lnTo>
                  <a:cubicBezTo>
                    <a:pt x="706" y="519"/>
                    <a:pt x="711" y="515"/>
                    <a:pt x="713" y="511"/>
                  </a:cubicBezTo>
                  <a:cubicBezTo>
                    <a:pt x="715" y="506"/>
                    <a:pt x="713" y="500"/>
                    <a:pt x="709" y="494"/>
                  </a:cubicBezTo>
                  <a:lnTo>
                    <a:pt x="680" y="455"/>
                  </a:lnTo>
                  <a:cubicBezTo>
                    <a:pt x="660" y="426"/>
                    <a:pt x="660" y="383"/>
                    <a:pt x="682" y="355"/>
                  </a:cubicBezTo>
                  <a:lnTo>
                    <a:pt x="711" y="316"/>
                  </a:lnTo>
                  <a:cubicBezTo>
                    <a:pt x="716" y="311"/>
                    <a:pt x="717" y="304"/>
                    <a:pt x="716" y="300"/>
                  </a:cubicBezTo>
                  <a:cubicBezTo>
                    <a:pt x="715" y="295"/>
                    <a:pt x="710" y="291"/>
                    <a:pt x="703" y="288"/>
                  </a:cubicBezTo>
                  <a:lnTo>
                    <a:pt x="657" y="274"/>
                  </a:lnTo>
                  <a:cubicBezTo>
                    <a:pt x="624" y="263"/>
                    <a:pt x="598" y="227"/>
                    <a:pt x="599" y="192"/>
                  </a:cubicBezTo>
                  <a:lnTo>
                    <a:pt x="600" y="144"/>
                  </a:lnTo>
                  <a:cubicBezTo>
                    <a:pt x="601" y="137"/>
                    <a:pt x="599" y="132"/>
                    <a:pt x="596" y="128"/>
                  </a:cubicBezTo>
                  <a:cubicBezTo>
                    <a:pt x="593" y="125"/>
                    <a:pt x="588" y="125"/>
                    <a:pt x="585" y="125"/>
                  </a:cubicBezTo>
                  <a:cubicBezTo>
                    <a:pt x="583" y="125"/>
                    <a:pt x="580" y="125"/>
                    <a:pt x="577" y="126"/>
                  </a:cubicBezTo>
                  <a:lnTo>
                    <a:pt x="531" y="141"/>
                  </a:lnTo>
                  <a:cubicBezTo>
                    <a:pt x="524" y="143"/>
                    <a:pt x="516" y="144"/>
                    <a:pt x="508" y="144"/>
                  </a:cubicBezTo>
                  <a:cubicBezTo>
                    <a:pt x="479" y="144"/>
                    <a:pt x="451" y="130"/>
                    <a:pt x="436" y="108"/>
                  </a:cubicBezTo>
                  <a:lnTo>
                    <a:pt x="409" y="69"/>
                  </a:lnTo>
                  <a:cubicBezTo>
                    <a:pt x="405" y="63"/>
                    <a:pt x="400" y="59"/>
                    <a:pt x="394" y="59"/>
                  </a:cubicBezTo>
                  <a:cubicBezTo>
                    <a:pt x="388" y="59"/>
                    <a:pt x="386" y="59"/>
                    <a:pt x="381" y="67"/>
                  </a:cubicBezTo>
                  <a:lnTo>
                    <a:pt x="380" y="69"/>
                  </a:lnTo>
                  <a:cubicBezTo>
                    <a:pt x="368" y="87"/>
                    <a:pt x="352" y="110"/>
                    <a:pt x="339" y="123"/>
                  </a:cubicBezTo>
                  <a:cubicBezTo>
                    <a:pt x="331" y="131"/>
                    <a:pt x="318" y="141"/>
                    <a:pt x="301" y="141"/>
                  </a:cubicBezTo>
                  <a:cubicBezTo>
                    <a:pt x="296" y="141"/>
                    <a:pt x="292" y="141"/>
                    <a:pt x="289" y="140"/>
                  </a:cubicBezTo>
                  <a:lnTo>
                    <a:pt x="285" y="140"/>
                  </a:lnTo>
                  <a:lnTo>
                    <a:pt x="282" y="138"/>
                  </a:lnTo>
                  <a:cubicBezTo>
                    <a:pt x="276" y="136"/>
                    <a:pt x="268" y="134"/>
                    <a:pt x="260" y="132"/>
                  </a:cubicBezTo>
                  <a:cubicBezTo>
                    <a:pt x="248" y="128"/>
                    <a:pt x="227" y="122"/>
                    <a:pt x="224" y="122"/>
                  </a:cubicBezTo>
                  <a:cubicBezTo>
                    <a:pt x="215" y="120"/>
                    <a:pt x="205" y="118"/>
                    <a:pt x="202" y="118"/>
                  </a:cubicBezTo>
                  <a:cubicBezTo>
                    <a:pt x="191" y="118"/>
                    <a:pt x="187" y="128"/>
                    <a:pt x="187" y="138"/>
                  </a:cubicBezTo>
                  <a:lnTo>
                    <a:pt x="187" y="186"/>
                  </a:lnTo>
                  <a:cubicBezTo>
                    <a:pt x="187" y="221"/>
                    <a:pt x="160" y="256"/>
                    <a:pt x="126" y="266"/>
                  </a:cubicBezTo>
                  <a:lnTo>
                    <a:pt x="80" y="280"/>
                  </a:lnTo>
                  <a:cubicBezTo>
                    <a:pt x="73" y="282"/>
                    <a:pt x="68" y="286"/>
                    <a:pt x="67" y="290"/>
                  </a:cubicBezTo>
                  <a:cubicBezTo>
                    <a:pt x="65" y="295"/>
                    <a:pt x="67" y="301"/>
                    <a:pt x="71" y="307"/>
                  </a:cubicBezTo>
                  <a:lnTo>
                    <a:pt x="99" y="346"/>
                  </a:lnTo>
                  <a:cubicBezTo>
                    <a:pt x="120" y="375"/>
                    <a:pt x="119" y="419"/>
                    <a:pt x="98" y="446"/>
                  </a:cubicBezTo>
                  <a:lnTo>
                    <a:pt x="68" y="485"/>
                  </a:lnTo>
                  <a:cubicBezTo>
                    <a:pt x="64" y="490"/>
                    <a:pt x="62" y="496"/>
                    <a:pt x="64" y="501"/>
                  </a:cubicBezTo>
                  <a:cubicBezTo>
                    <a:pt x="65" y="506"/>
                    <a:pt x="70" y="510"/>
                    <a:pt x="77" y="513"/>
                  </a:cubicBezTo>
                  <a:lnTo>
                    <a:pt x="123" y="527"/>
                  </a:lnTo>
                  <a:cubicBezTo>
                    <a:pt x="156" y="538"/>
                    <a:pt x="181" y="574"/>
                    <a:pt x="181" y="609"/>
                  </a:cubicBezTo>
                  <a:lnTo>
                    <a:pt x="179" y="657"/>
                  </a:lnTo>
                  <a:cubicBezTo>
                    <a:pt x="179" y="664"/>
                    <a:pt x="181" y="669"/>
                    <a:pt x="184" y="672"/>
                  </a:cubicBezTo>
                  <a:cubicBezTo>
                    <a:pt x="187" y="676"/>
                    <a:pt x="191" y="676"/>
                    <a:pt x="194" y="676"/>
                  </a:cubicBezTo>
                  <a:cubicBezTo>
                    <a:pt x="197" y="676"/>
                    <a:pt x="200" y="676"/>
                    <a:pt x="203" y="675"/>
                  </a:cubicBezTo>
                  <a:lnTo>
                    <a:pt x="248" y="660"/>
                  </a:lnTo>
                  <a:cubicBezTo>
                    <a:pt x="256" y="658"/>
                    <a:pt x="264" y="657"/>
                    <a:pt x="272" y="657"/>
                  </a:cubicBezTo>
                  <a:close/>
                  <a:moveTo>
                    <a:pt x="385" y="801"/>
                  </a:moveTo>
                  <a:cubicBezTo>
                    <a:pt x="360" y="801"/>
                    <a:pt x="337" y="788"/>
                    <a:pt x="322" y="765"/>
                  </a:cubicBezTo>
                  <a:lnTo>
                    <a:pt x="294" y="726"/>
                  </a:lnTo>
                  <a:cubicBezTo>
                    <a:pt x="291" y="721"/>
                    <a:pt x="282" y="716"/>
                    <a:pt x="272" y="716"/>
                  </a:cubicBezTo>
                  <a:cubicBezTo>
                    <a:pt x="270" y="716"/>
                    <a:pt x="268" y="716"/>
                    <a:pt x="266" y="716"/>
                  </a:cubicBezTo>
                  <a:lnTo>
                    <a:pt x="221" y="731"/>
                  </a:lnTo>
                  <a:cubicBezTo>
                    <a:pt x="192" y="741"/>
                    <a:pt x="161" y="734"/>
                    <a:pt x="141" y="714"/>
                  </a:cubicBezTo>
                  <a:cubicBezTo>
                    <a:pt x="127" y="699"/>
                    <a:pt x="119" y="678"/>
                    <a:pt x="120" y="656"/>
                  </a:cubicBezTo>
                  <a:lnTo>
                    <a:pt x="121" y="608"/>
                  </a:lnTo>
                  <a:cubicBezTo>
                    <a:pt x="122" y="599"/>
                    <a:pt x="113" y="586"/>
                    <a:pt x="104" y="584"/>
                  </a:cubicBezTo>
                  <a:lnTo>
                    <a:pt x="59" y="569"/>
                  </a:lnTo>
                  <a:cubicBezTo>
                    <a:pt x="33" y="560"/>
                    <a:pt x="14" y="542"/>
                    <a:pt x="7" y="519"/>
                  </a:cubicBezTo>
                  <a:cubicBezTo>
                    <a:pt x="0" y="496"/>
                    <a:pt x="5" y="470"/>
                    <a:pt x="22" y="448"/>
                  </a:cubicBezTo>
                  <a:lnTo>
                    <a:pt x="51" y="410"/>
                  </a:lnTo>
                  <a:cubicBezTo>
                    <a:pt x="56" y="403"/>
                    <a:pt x="57" y="388"/>
                    <a:pt x="51" y="381"/>
                  </a:cubicBezTo>
                  <a:lnTo>
                    <a:pt x="23" y="342"/>
                  </a:lnTo>
                  <a:cubicBezTo>
                    <a:pt x="7" y="320"/>
                    <a:pt x="3" y="295"/>
                    <a:pt x="11" y="271"/>
                  </a:cubicBezTo>
                  <a:cubicBezTo>
                    <a:pt x="19" y="248"/>
                    <a:pt x="38" y="230"/>
                    <a:pt x="64" y="223"/>
                  </a:cubicBezTo>
                  <a:lnTo>
                    <a:pt x="110" y="209"/>
                  </a:lnTo>
                  <a:cubicBezTo>
                    <a:pt x="118" y="207"/>
                    <a:pt x="127" y="195"/>
                    <a:pt x="127" y="186"/>
                  </a:cubicBezTo>
                  <a:lnTo>
                    <a:pt x="127" y="138"/>
                  </a:lnTo>
                  <a:cubicBezTo>
                    <a:pt x="127" y="93"/>
                    <a:pt x="160" y="59"/>
                    <a:pt x="202" y="59"/>
                  </a:cubicBezTo>
                  <a:cubicBezTo>
                    <a:pt x="212" y="59"/>
                    <a:pt x="228" y="62"/>
                    <a:pt x="236" y="64"/>
                  </a:cubicBezTo>
                  <a:cubicBezTo>
                    <a:pt x="240" y="65"/>
                    <a:pt x="252" y="68"/>
                    <a:pt x="276" y="75"/>
                  </a:cubicBezTo>
                  <a:cubicBezTo>
                    <a:pt x="284" y="77"/>
                    <a:pt x="292" y="79"/>
                    <a:pt x="297" y="81"/>
                  </a:cubicBezTo>
                  <a:lnTo>
                    <a:pt x="298" y="81"/>
                  </a:lnTo>
                  <a:cubicBezTo>
                    <a:pt x="298" y="81"/>
                    <a:pt x="298" y="81"/>
                    <a:pt x="298" y="81"/>
                  </a:cubicBezTo>
                  <a:cubicBezTo>
                    <a:pt x="305" y="74"/>
                    <a:pt x="315" y="60"/>
                    <a:pt x="330" y="37"/>
                  </a:cubicBezTo>
                  <a:lnTo>
                    <a:pt x="331" y="35"/>
                  </a:lnTo>
                  <a:cubicBezTo>
                    <a:pt x="346" y="12"/>
                    <a:pt x="367" y="0"/>
                    <a:pt x="394" y="0"/>
                  </a:cubicBezTo>
                  <a:cubicBezTo>
                    <a:pt x="420" y="0"/>
                    <a:pt x="443" y="13"/>
                    <a:pt x="458" y="36"/>
                  </a:cubicBezTo>
                  <a:lnTo>
                    <a:pt x="485" y="75"/>
                  </a:lnTo>
                  <a:cubicBezTo>
                    <a:pt x="489" y="80"/>
                    <a:pt x="498" y="85"/>
                    <a:pt x="508" y="85"/>
                  </a:cubicBezTo>
                  <a:cubicBezTo>
                    <a:pt x="510" y="85"/>
                    <a:pt x="512" y="85"/>
                    <a:pt x="513" y="85"/>
                  </a:cubicBezTo>
                  <a:lnTo>
                    <a:pt x="559" y="70"/>
                  </a:lnTo>
                  <a:cubicBezTo>
                    <a:pt x="588" y="60"/>
                    <a:pt x="619" y="67"/>
                    <a:pt x="638" y="87"/>
                  </a:cubicBezTo>
                  <a:cubicBezTo>
                    <a:pt x="653" y="102"/>
                    <a:pt x="660" y="123"/>
                    <a:pt x="659" y="145"/>
                  </a:cubicBezTo>
                  <a:lnTo>
                    <a:pt x="658" y="193"/>
                  </a:lnTo>
                  <a:cubicBezTo>
                    <a:pt x="658" y="202"/>
                    <a:pt x="667" y="215"/>
                    <a:pt x="675" y="217"/>
                  </a:cubicBezTo>
                  <a:lnTo>
                    <a:pt x="721" y="232"/>
                  </a:lnTo>
                  <a:cubicBezTo>
                    <a:pt x="746" y="241"/>
                    <a:pt x="765" y="259"/>
                    <a:pt x="772" y="282"/>
                  </a:cubicBezTo>
                  <a:cubicBezTo>
                    <a:pt x="780" y="306"/>
                    <a:pt x="774" y="331"/>
                    <a:pt x="758" y="353"/>
                  </a:cubicBezTo>
                  <a:lnTo>
                    <a:pt x="729" y="391"/>
                  </a:lnTo>
                  <a:cubicBezTo>
                    <a:pt x="723" y="398"/>
                    <a:pt x="723" y="413"/>
                    <a:pt x="728" y="420"/>
                  </a:cubicBezTo>
                  <a:lnTo>
                    <a:pt x="756" y="459"/>
                  </a:lnTo>
                  <a:cubicBezTo>
                    <a:pt x="772" y="481"/>
                    <a:pt x="777" y="507"/>
                    <a:pt x="769" y="530"/>
                  </a:cubicBezTo>
                  <a:cubicBezTo>
                    <a:pt x="761" y="553"/>
                    <a:pt x="742" y="570"/>
                    <a:pt x="716" y="578"/>
                  </a:cubicBezTo>
                  <a:lnTo>
                    <a:pt x="670" y="592"/>
                  </a:lnTo>
                  <a:cubicBezTo>
                    <a:pt x="661" y="594"/>
                    <a:pt x="652" y="606"/>
                    <a:pt x="652" y="615"/>
                  </a:cubicBezTo>
                  <a:lnTo>
                    <a:pt x="652" y="663"/>
                  </a:lnTo>
                  <a:cubicBezTo>
                    <a:pt x="652" y="708"/>
                    <a:pt x="621" y="741"/>
                    <a:pt x="578" y="741"/>
                  </a:cubicBezTo>
                  <a:cubicBezTo>
                    <a:pt x="568" y="741"/>
                    <a:pt x="558" y="739"/>
                    <a:pt x="549" y="736"/>
                  </a:cubicBezTo>
                  <a:lnTo>
                    <a:pt x="504" y="720"/>
                  </a:lnTo>
                  <a:cubicBezTo>
                    <a:pt x="502" y="719"/>
                    <a:pt x="500" y="719"/>
                    <a:pt x="498" y="719"/>
                  </a:cubicBezTo>
                  <a:cubicBezTo>
                    <a:pt x="488" y="719"/>
                    <a:pt x="479" y="724"/>
                    <a:pt x="476" y="728"/>
                  </a:cubicBezTo>
                  <a:lnTo>
                    <a:pt x="448" y="767"/>
                  </a:lnTo>
                  <a:cubicBezTo>
                    <a:pt x="432" y="789"/>
                    <a:pt x="410" y="801"/>
                    <a:pt x="385" y="801"/>
                  </a:cubicBezTo>
                  <a:close/>
                  <a:moveTo>
                    <a:pt x="388" y="210"/>
                  </a:moveTo>
                  <a:cubicBezTo>
                    <a:pt x="277" y="210"/>
                    <a:pt x="186" y="301"/>
                    <a:pt x="186" y="413"/>
                  </a:cubicBezTo>
                  <a:cubicBezTo>
                    <a:pt x="186" y="524"/>
                    <a:pt x="277" y="615"/>
                    <a:pt x="388" y="615"/>
                  </a:cubicBezTo>
                  <a:cubicBezTo>
                    <a:pt x="500" y="615"/>
                    <a:pt x="590" y="524"/>
                    <a:pt x="590" y="413"/>
                  </a:cubicBezTo>
                  <a:cubicBezTo>
                    <a:pt x="590" y="301"/>
                    <a:pt x="500" y="210"/>
                    <a:pt x="388" y="210"/>
                  </a:cubicBezTo>
                  <a:close/>
                  <a:moveTo>
                    <a:pt x="388" y="650"/>
                  </a:moveTo>
                  <a:cubicBezTo>
                    <a:pt x="257" y="650"/>
                    <a:pt x="150" y="544"/>
                    <a:pt x="150" y="413"/>
                  </a:cubicBezTo>
                  <a:cubicBezTo>
                    <a:pt x="150" y="282"/>
                    <a:pt x="257" y="175"/>
                    <a:pt x="388" y="175"/>
                  </a:cubicBezTo>
                  <a:cubicBezTo>
                    <a:pt x="519" y="175"/>
                    <a:pt x="626" y="282"/>
                    <a:pt x="626" y="413"/>
                  </a:cubicBezTo>
                  <a:cubicBezTo>
                    <a:pt x="626" y="544"/>
                    <a:pt x="519" y="650"/>
                    <a:pt x="388" y="650"/>
                  </a:cubicBezTo>
                  <a:close/>
                  <a:moveTo>
                    <a:pt x="559" y="413"/>
                  </a:moveTo>
                  <a:cubicBezTo>
                    <a:pt x="559" y="507"/>
                    <a:pt x="482" y="583"/>
                    <a:pt x="388" y="583"/>
                  </a:cubicBezTo>
                  <a:cubicBezTo>
                    <a:pt x="294" y="583"/>
                    <a:pt x="218" y="507"/>
                    <a:pt x="218" y="413"/>
                  </a:cubicBezTo>
                  <a:cubicBezTo>
                    <a:pt x="218" y="319"/>
                    <a:pt x="294" y="242"/>
                    <a:pt x="388" y="242"/>
                  </a:cubicBezTo>
                  <a:cubicBezTo>
                    <a:pt x="482" y="242"/>
                    <a:pt x="559" y="319"/>
                    <a:pt x="559" y="413"/>
                  </a:cubicBezTo>
                  <a:close/>
                  <a:moveTo>
                    <a:pt x="581" y="788"/>
                  </a:moveTo>
                  <a:cubicBezTo>
                    <a:pt x="580" y="788"/>
                    <a:pt x="579" y="788"/>
                    <a:pt x="578" y="788"/>
                  </a:cubicBezTo>
                  <a:cubicBezTo>
                    <a:pt x="563" y="788"/>
                    <a:pt x="548" y="786"/>
                    <a:pt x="533" y="780"/>
                  </a:cubicBezTo>
                  <a:lnTo>
                    <a:pt x="504" y="770"/>
                  </a:lnTo>
                  <a:lnTo>
                    <a:pt x="486" y="795"/>
                  </a:lnTo>
                  <a:cubicBezTo>
                    <a:pt x="472" y="815"/>
                    <a:pt x="453" y="829"/>
                    <a:pt x="432" y="838"/>
                  </a:cubicBezTo>
                  <a:lnTo>
                    <a:pt x="447" y="1075"/>
                  </a:lnTo>
                  <a:cubicBezTo>
                    <a:pt x="448" y="1094"/>
                    <a:pt x="457" y="1096"/>
                    <a:pt x="467" y="1080"/>
                  </a:cubicBezTo>
                  <a:lnTo>
                    <a:pt x="515" y="1003"/>
                  </a:lnTo>
                  <a:cubicBezTo>
                    <a:pt x="525" y="987"/>
                    <a:pt x="544" y="985"/>
                    <a:pt x="557" y="998"/>
                  </a:cubicBezTo>
                  <a:lnTo>
                    <a:pt x="654" y="1099"/>
                  </a:lnTo>
                  <a:cubicBezTo>
                    <a:pt x="667" y="1113"/>
                    <a:pt x="674" y="1109"/>
                    <a:pt x="669" y="1091"/>
                  </a:cubicBezTo>
                  <a:cubicBezTo>
                    <a:pt x="669" y="1091"/>
                    <a:pt x="608" y="880"/>
                    <a:pt x="581" y="788"/>
                  </a:cubicBezTo>
                  <a:close/>
                  <a:moveTo>
                    <a:pt x="385" y="848"/>
                  </a:moveTo>
                  <a:cubicBezTo>
                    <a:pt x="344" y="848"/>
                    <a:pt x="307" y="828"/>
                    <a:pt x="283" y="792"/>
                  </a:cubicBezTo>
                  <a:lnTo>
                    <a:pt x="265" y="767"/>
                  </a:lnTo>
                  <a:lnTo>
                    <a:pt x="236" y="776"/>
                  </a:lnTo>
                  <a:cubicBezTo>
                    <a:pt x="222" y="780"/>
                    <a:pt x="208" y="783"/>
                    <a:pt x="195" y="783"/>
                  </a:cubicBezTo>
                  <a:cubicBezTo>
                    <a:pt x="189" y="783"/>
                    <a:pt x="183" y="782"/>
                    <a:pt x="177" y="781"/>
                  </a:cubicBezTo>
                  <a:cubicBezTo>
                    <a:pt x="152" y="872"/>
                    <a:pt x="96" y="1082"/>
                    <a:pt x="94" y="1088"/>
                  </a:cubicBezTo>
                  <a:cubicBezTo>
                    <a:pt x="91" y="1108"/>
                    <a:pt x="103" y="1139"/>
                    <a:pt x="136" y="1118"/>
                  </a:cubicBezTo>
                  <a:cubicBezTo>
                    <a:pt x="141" y="1115"/>
                    <a:pt x="240" y="1033"/>
                    <a:pt x="240" y="1033"/>
                  </a:cubicBezTo>
                  <a:cubicBezTo>
                    <a:pt x="255" y="1021"/>
                    <a:pt x="267" y="1020"/>
                    <a:pt x="284" y="1035"/>
                  </a:cubicBezTo>
                  <a:lnTo>
                    <a:pt x="361" y="1103"/>
                  </a:lnTo>
                  <a:cubicBezTo>
                    <a:pt x="374" y="1115"/>
                    <a:pt x="395" y="1108"/>
                    <a:pt x="395" y="1089"/>
                  </a:cubicBezTo>
                  <a:lnTo>
                    <a:pt x="388" y="848"/>
                  </a:lnTo>
                  <a:cubicBezTo>
                    <a:pt x="387" y="848"/>
                    <a:pt x="386" y="848"/>
                    <a:pt x="385" y="848"/>
                  </a:cubicBezTo>
                  <a:close/>
                </a:path>
              </a:pathLst>
            </a:custGeom>
            <a:grpFill/>
            <a:ln w="3175">
              <a:solidFill>
                <a:srgbClr val="7E7E7E"/>
              </a:solidFill>
            </a:ln>
          </p:spPr>
          <p:txBody>
            <a:bodyPr vert="horz" wrap="square" lIns="91423" tIns="45711" rIns="91423" bIns="45711" numCol="1" anchor="t" anchorCtr="0" compatLnSpc="1"/>
            <a:lstStyle/>
            <a:p>
              <a:endParaRPr lang="zh-CN" altLang="en-US">
                <a:solidFill>
                  <a:srgbClr val="C4261D"/>
                </a:solidFill>
              </a:endParaRPr>
            </a:p>
          </p:txBody>
        </p:sp>
        <p:sp>
          <p:nvSpPr>
            <p:cNvPr id="20" name="淘宝店chenying0907出品 6"/>
            <p:cNvSpPr>
              <a:spLocks noEditPoints="1"/>
            </p:cNvSpPr>
            <p:nvPr/>
          </p:nvSpPr>
          <p:spPr bwMode="auto">
            <a:xfrm>
              <a:off x="7772329" y="-1123557"/>
              <a:ext cx="465708" cy="472063"/>
            </a:xfrm>
            <a:custGeom>
              <a:avLst/>
              <a:gdLst>
                <a:gd name="T0" fmla="*/ 1391 w 2783"/>
                <a:gd name="T1" fmla="*/ 0 h 2783"/>
                <a:gd name="T2" fmla="*/ 0 w 2783"/>
                <a:gd name="T3" fmla="*/ 1391 h 2783"/>
                <a:gd name="T4" fmla="*/ 1391 w 2783"/>
                <a:gd name="T5" fmla="*/ 2783 h 2783"/>
                <a:gd name="T6" fmla="*/ 2783 w 2783"/>
                <a:gd name="T7" fmla="*/ 1391 h 2783"/>
                <a:gd name="T8" fmla="*/ 1391 w 2783"/>
                <a:gd name="T9" fmla="*/ 0 h 2783"/>
                <a:gd name="T10" fmla="*/ 1391 w 2783"/>
                <a:gd name="T11" fmla="*/ 55 h 2783"/>
                <a:gd name="T12" fmla="*/ 55 w 2783"/>
                <a:gd name="T13" fmla="*/ 1391 h 2783"/>
                <a:gd name="T14" fmla="*/ 1391 w 2783"/>
                <a:gd name="T15" fmla="*/ 2728 h 2783"/>
                <a:gd name="T16" fmla="*/ 2728 w 2783"/>
                <a:gd name="T17" fmla="*/ 1391 h 2783"/>
                <a:gd name="T18" fmla="*/ 1391 w 2783"/>
                <a:gd name="T19" fmla="*/ 55 h 2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3" h="2783">
                  <a:moveTo>
                    <a:pt x="1391" y="0"/>
                  </a:moveTo>
                  <a:cubicBezTo>
                    <a:pt x="623" y="0"/>
                    <a:pt x="0" y="623"/>
                    <a:pt x="0" y="1391"/>
                  </a:cubicBezTo>
                  <a:cubicBezTo>
                    <a:pt x="0" y="2160"/>
                    <a:pt x="623" y="2783"/>
                    <a:pt x="1391" y="2783"/>
                  </a:cubicBezTo>
                  <a:cubicBezTo>
                    <a:pt x="2160" y="2783"/>
                    <a:pt x="2783" y="2160"/>
                    <a:pt x="2783" y="1391"/>
                  </a:cubicBezTo>
                  <a:cubicBezTo>
                    <a:pt x="2783" y="623"/>
                    <a:pt x="2160" y="0"/>
                    <a:pt x="1391" y="0"/>
                  </a:cubicBezTo>
                  <a:close/>
                  <a:moveTo>
                    <a:pt x="1391" y="55"/>
                  </a:moveTo>
                  <a:cubicBezTo>
                    <a:pt x="654" y="55"/>
                    <a:pt x="55" y="654"/>
                    <a:pt x="55" y="1391"/>
                  </a:cubicBezTo>
                  <a:cubicBezTo>
                    <a:pt x="55" y="2129"/>
                    <a:pt x="654" y="2728"/>
                    <a:pt x="1391" y="2728"/>
                  </a:cubicBezTo>
                  <a:cubicBezTo>
                    <a:pt x="2129" y="2728"/>
                    <a:pt x="2728" y="2129"/>
                    <a:pt x="2728" y="1391"/>
                  </a:cubicBezTo>
                  <a:cubicBezTo>
                    <a:pt x="2728" y="654"/>
                    <a:pt x="2129" y="55"/>
                    <a:pt x="1391" y="55"/>
                  </a:cubicBezTo>
                  <a:close/>
                </a:path>
              </a:pathLst>
            </a:custGeom>
            <a:grpFill/>
            <a:ln w="3175">
              <a:solidFill>
                <a:srgbClr val="7E7E7E"/>
              </a:solidFill>
            </a:ln>
          </p:spPr>
          <p:txBody>
            <a:bodyPr vert="horz" wrap="square" lIns="91423" tIns="45711" rIns="91423" bIns="45711" numCol="1" anchor="t" anchorCtr="0" compatLnSpc="1"/>
            <a:lstStyle/>
            <a:p>
              <a:endParaRPr lang="zh-CN" altLang="en-US">
                <a:solidFill>
                  <a:srgbClr val="2DB6B9"/>
                </a:solidFill>
              </a:endParaRPr>
            </a:p>
          </p:txBody>
        </p:sp>
      </p:grpSp>
      <p:grpSp>
        <p:nvGrpSpPr>
          <p:cNvPr id="21" name="PA_淘宝店chenying0907出品 20"/>
          <p:cNvGrpSpPr/>
          <p:nvPr>
            <p:custDataLst>
              <p:tags r:id="rId5"/>
            </p:custDataLst>
          </p:nvPr>
        </p:nvGrpSpPr>
        <p:grpSpPr>
          <a:xfrm>
            <a:off x="10066258" y="5996086"/>
            <a:ext cx="465380" cy="472085"/>
            <a:chOff x="10019977" y="-551766"/>
            <a:chExt cx="2093913" cy="2122488"/>
          </a:xfrm>
          <a:solidFill>
            <a:srgbClr val="2F5597"/>
          </a:solidFill>
        </p:grpSpPr>
        <p:sp>
          <p:nvSpPr>
            <p:cNvPr id="22" name="淘宝店chenying0907出品 6"/>
            <p:cNvSpPr>
              <a:spLocks noEditPoints="1"/>
            </p:cNvSpPr>
            <p:nvPr/>
          </p:nvSpPr>
          <p:spPr bwMode="auto">
            <a:xfrm>
              <a:off x="10019977" y="-551766"/>
              <a:ext cx="2093913" cy="2122488"/>
            </a:xfrm>
            <a:custGeom>
              <a:avLst/>
              <a:gdLst>
                <a:gd name="T0" fmla="*/ 1391 w 2783"/>
                <a:gd name="T1" fmla="*/ 0 h 2783"/>
                <a:gd name="T2" fmla="*/ 0 w 2783"/>
                <a:gd name="T3" fmla="*/ 1391 h 2783"/>
                <a:gd name="T4" fmla="*/ 1391 w 2783"/>
                <a:gd name="T5" fmla="*/ 2783 h 2783"/>
                <a:gd name="T6" fmla="*/ 2783 w 2783"/>
                <a:gd name="T7" fmla="*/ 1391 h 2783"/>
                <a:gd name="T8" fmla="*/ 1391 w 2783"/>
                <a:gd name="T9" fmla="*/ 0 h 2783"/>
                <a:gd name="T10" fmla="*/ 1391 w 2783"/>
                <a:gd name="T11" fmla="*/ 55 h 2783"/>
                <a:gd name="T12" fmla="*/ 55 w 2783"/>
                <a:gd name="T13" fmla="*/ 1391 h 2783"/>
                <a:gd name="T14" fmla="*/ 1391 w 2783"/>
                <a:gd name="T15" fmla="*/ 2728 h 2783"/>
                <a:gd name="T16" fmla="*/ 2728 w 2783"/>
                <a:gd name="T17" fmla="*/ 1391 h 2783"/>
                <a:gd name="T18" fmla="*/ 1391 w 2783"/>
                <a:gd name="T19" fmla="*/ 55 h 2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3" h="2783">
                  <a:moveTo>
                    <a:pt x="1391" y="0"/>
                  </a:moveTo>
                  <a:cubicBezTo>
                    <a:pt x="623" y="0"/>
                    <a:pt x="0" y="623"/>
                    <a:pt x="0" y="1391"/>
                  </a:cubicBezTo>
                  <a:cubicBezTo>
                    <a:pt x="0" y="2160"/>
                    <a:pt x="623" y="2783"/>
                    <a:pt x="1391" y="2783"/>
                  </a:cubicBezTo>
                  <a:cubicBezTo>
                    <a:pt x="2160" y="2783"/>
                    <a:pt x="2783" y="2160"/>
                    <a:pt x="2783" y="1391"/>
                  </a:cubicBezTo>
                  <a:cubicBezTo>
                    <a:pt x="2783" y="623"/>
                    <a:pt x="2160" y="0"/>
                    <a:pt x="1391" y="0"/>
                  </a:cubicBezTo>
                  <a:close/>
                  <a:moveTo>
                    <a:pt x="1391" y="55"/>
                  </a:moveTo>
                  <a:cubicBezTo>
                    <a:pt x="654" y="55"/>
                    <a:pt x="55" y="654"/>
                    <a:pt x="55" y="1391"/>
                  </a:cubicBezTo>
                  <a:cubicBezTo>
                    <a:pt x="55" y="2129"/>
                    <a:pt x="654" y="2728"/>
                    <a:pt x="1391" y="2728"/>
                  </a:cubicBezTo>
                  <a:cubicBezTo>
                    <a:pt x="2129" y="2728"/>
                    <a:pt x="2728" y="2129"/>
                    <a:pt x="2728" y="1391"/>
                  </a:cubicBezTo>
                  <a:cubicBezTo>
                    <a:pt x="2728" y="654"/>
                    <a:pt x="2129" y="55"/>
                    <a:pt x="1391" y="55"/>
                  </a:cubicBezTo>
                  <a:close/>
                </a:path>
              </a:pathLst>
            </a:custGeom>
            <a:grpFill/>
            <a:ln w="3175">
              <a:solidFill>
                <a:srgbClr val="2F5597"/>
              </a:solidFill>
            </a:ln>
          </p:spPr>
          <p:txBody>
            <a:bodyPr vert="horz" wrap="square" lIns="91423" tIns="45711" rIns="91423" bIns="45711" numCol="1" anchor="t" anchorCtr="0" compatLnSpc="1"/>
            <a:lstStyle/>
            <a:p>
              <a:endParaRPr lang="zh-CN" altLang="en-US">
                <a:solidFill>
                  <a:srgbClr val="2DB6B9"/>
                </a:solidFill>
              </a:endParaRPr>
            </a:p>
          </p:txBody>
        </p:sp>
        <p:sp>
          <p:nvSpPr>
            <p:cNvPr id="23" name="淘宝店chenying0907出品 6"/>
            <p:cNvSpPr>
              <a:spLocks noEditPoints="1"/>
            </p:cNvSpPr>
            <p:nvPr/>
          </p:nvSpPr>
          <p:spPr bwMode="auto">
            <a:xfrm>
              <a:off x="10357957" y="-215900"/>
              <a:ext cx="1417952" cy="1401540"/>
            </a:xfrm>
            <a:custGeom>
              <a:avLst/>
              <a:gdLst>
                <a:gd name="T0" fmla="*/ 675 w 1848"/>
                <a:gd name="T1" fmla="*/ 126 h 1848"/>
                <a:gd name="T2" fmla="*/ 286 w 1848"/>
                <a:gd name="T3" fmla="*/ 287 h 1848"/>
                <a:gd name="T4" fmla="*/ 126 w 1848"/>
                <a:gd name="T5" fmla="*/ 675 h 1848"/>
                <a:gd name="T6" fmla="*/ 286 w 1848"/>
                <a:gd name="T7" fmla="*/ 1064 h 1848"/>
                <a:gd name="T8" fmla="*/ 675 w 1848"/>
                <a:gd name="T9" fmla="*/ 1225 h 1848"/>
                <a:gd name="T10" fmla="*/ 1063 w 1848"/>
                <a:gd name="T11" fmla="*/ 1064 h 1848"/>
                <a:gd name="T12" fmla="*/ 1063 w 1848"/>
                <a:gd name="T13" fmla="*/ 287 h 1848"/>
                <a:gd name="T14" fmla="*/ 675 w 1848"/>
                <a:gd name="T15" fmla="*/ 126 h 1848"/>
                <a:gd name="T16" fmla="*/ 675 w 1848"/>
                <a:gd name="T17" fmla="*/ 1350 h 1848"/>
                <a:gd name="T18" fmla="*/ 198 w 1848"/>
                <a:gd name="T19" fmla="*/ 1153 h 1848"/>
                <a:gd name="T20" fmla="*/ 0 w 1848"/>
                <a:gd name="T21" fmla="*/ 675 h 1848"/>
                <a:gd name="T22" fmla="*/ 198 w 1848"/>
                <a:gd name="T23" fmla="*/ 198 h 1848"/>
                <a:gd name="T24" fmla="*/ 675 w 1848"/>
                <a:gd name="T25" fmla="*/ 0 h 1848"/>
                <a:gd name="T26" fmla="*/ 1152 w 1848"/>
                <a:gd name="T27" fmla="*/ 198 h 1848"/>
                <a:gd name="T28" fmla="*/ 1152 w 1848"/>
                <a:gd name="T29" fmla="*/ 1153 h 1848"/>
                <a:gd name="T30" fmla="*/ 675 w 1848"/>
                <a:gd name="T31" fmla="*/ 1350 h 1848"/>
                <a:gd name="T32" fmla="*/ 1261 w 1848"/>
                <a:gd name="T33" fmla="*/ 1068 h 1848"/>
                <a:gd name="T34" fmla="*/ 1261 w 1848"/>
                <a:gd name="T35" fmla="*/ 1153 h 1848"/>
                <a:gd name="T36" fmla="*/ 1153 w 1848"/>
                <a:gd name="T37" fmla="*/ 1261 h 1848"/>
                <a:gd name="T38" fmla="*/ 1067 w 1848"/>
                <a:gd name="T39" fmla="*/ 1261 h 1848"/>
                <a:gd name="T40" fmla="*/ 1063 w 1848"/>
                <a:gd name="T41" fmla="*/ 1257 h 1848"/>
                <a:gd name="T42" fmla="*/ 1063 w 1848"/>
                <a:gd name="T43" fmla="*/ 1172 h 1848"/>
                <a:gd name="T44" fmla="*/ 1171 w 1848"/>
                <a:gd name="T45" fmla="*/ 1064 h 1848"/>
                <a:gd name="T46" fmla="*/ 1257 w 1848"/>
                <a:gd name="T47" fmla="*/ 1064 h 1848"/>
                <a:gd name="T48" fmla="*/ 1261 w 1848"/>
                <a:gd name="T49" fmla="*/ 1068 h 1848"/>
                <a:gd name="T50" fmla="*/ 1401 w 1848"/>
                <a:gd name="T51" fmla="*/ 1250 h 1848"/>
                <a:gd name="T52" fmla="*/ 1401 w 1848"/>
                <a:gd name="T53" fmla="*/ 1401 h 1848"/>
                <a:gd name="T54" fmla="*/ 1250 w 1848"/>
                <a:gd name="T55" fmla="*/ 1401 h 1848"/>
                <a:gd name="T56" fmla="*/ 1250 w 1848"/>
                <a:gd name="T57" fmla="*/ 1250 h 1848"/>
                <a:gd name="T58" fmla="*/ 1401 w 1848"/>
                <a:gd name="T59" fmla="*/ 1250 h 1848"/>
                <a:gd name="T60" fmla="*/ 1827 w 1848"/>
                <a:gd name="T61" fmla="*/ 1655 h 1848"/>
                <a:gd name="T62" fmla="*/ 1823 w 1848"/>
                <a:gd name="T63" fmla="*/ 1736 h 1848"/>
                <a:gd name="T64" fmla="*/ 1736 w 1848"/>
                <a:gd name="T65" fmla="*/ 1823 h 1848"/>
                <a:gd name="T66" fmla="*/ 1654 w 1848"/>
                <a:gd name="T67" fmla="*/ 1827 h 1848"/>
                <a:gd name="T68" fmla="*/ 1396 w 1848"/>
                <a:gd name="T69" fmla="*/ 1569 h 1848"/>
                <a:gd name="T70" fmla="*/ 1400 w 1848"/>
                <a:gd name="T71" fmla="*/ 1487 h 1848"/>
                <a:gd name="T72" fmla="*/ 1487 w 1848"/>
                <a:gd name="T73" fmla="*/ 1400 h 1848"/>
                <a:gd name="T74" fmla="*/ 1568 w 1848"/>
                <a:gd name="T75" fmla="*/ 1396 h 1848"/>
                <a:gd name="T76" fmla="*/ 1827 w 1848"/>
                <a:gd name="T77" fmla="*/ 1655 h 1848"/>
                <a:gd name="T78" fmla="*/ 675 w 1848"/>
                <a:gd name="T79" fmla="*/ 270 h 1848"/>
                <a:gd name="T80" fmla="*/ 389 w 1848"/>
                <a:gd name="T81" fmla="*/ 389 h 1848"/>
                <a:gd name="T82" fmla="*/ 270 w 1848"/>
                <a:gd name="T83" fmla="*/ 675 h 1848"/>
                <a:gd name="T84" fmla="*/ 389 w 1848"/>
                <a:gd name="T85" fmla="*/ 962 h 1848"/>
                <a:gd name="T86" fmla="*/ 675 w 1848"/>
                <a:gd name="T87" fmla="*/ 1080 h 1848"/>
                <a:gd name="T88" fmla="*/ 961 w 1848"/>
                <a:gd name="T89" fmla="*/ 962 h 1848"/>
                <a:gd name="T90" fmla="*/ 961 w 1848"/>
                <a:gd name="T91" fmla="*/ 389 h 1848"/>
                <a:gd name="T92" fmla="*/ 675 w 1848"/>
                <a:gd name="T93" fmla="*/ 270 h 1848"/>
                <a:gd name="T94" fmla="*/ 675 w 1848"/>
                <a:gd name="T95" fmla="*/ 1164 h 1848"/>
                <a:gd name="T96" fmla="*/ 329 w 1848"/>
                <a:gd name="T97" fmla="*/ 1021 h 1848"/>
                <a:gd name="T98" fmla="*/ 186 w 1848"/>
                <a:gd name="T99" fmla="*/ 675 h 1848"/>
                <a:gd name="T100" fmla="*/ 329 w 1848"/>
                <a:gd name="T101" fmla="*/ 330 h 1848"/>
                <a:gd name="T102" fmla="*/ 675 w 1848"/>
                <a:gd name="T103" fmla="*/ 187 h 1848"/>
                <a:gd name="T104" fmla="*/ 1021 w 1848"/>
                <a:gd name="T105" fmla="*/ 330 h 1848"/>
                <a:gd name="T106" fmla="*/ 1021 w 1848"/>
                <a:gd name="T107" fmla="*/ 1021 h 1848"/>
                <a:gd name="T108" fmla="*/ 675 w 1848"/>
                <a:gd name="T109" fmla="*/ 1164 h 1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48" h="1848">
                  <a:moveTo>
                    <a:pt x="675" y="126"/>
                  </a:moveTo>
                  <a:cubicBezTo>
                    <a:pt x="528" y="126"/>
                    <a:pt x="390" y="183"/>
                    <a:pt x="286" y="287"/>
                  </a:cubicBezTo>
                  <a:cubicBezTo>
                    <a:pt x="183" y="391"/>
                    <a:pt x="126" y="529"/>
                    <a:pt x="126" y="675"/>
                  </a:cubicBezTo>
                  <a:cubicBezTo>
                    <a:pt x="126" y="822"/>
                    <a:pt x="183" y="960"/>
                    <a:pt x="286" y="1064"/>
                  </a:cubicBezTo>
                  <a:cubicBezTo>
                    <a:pt x="390" y="1168"/>
                    <a:pt x="528" y="1225"/>
                    <a:pt x="675" y="1225"/>
                  </a:cubicBezTo>
                  <a:cubicBezTo>
                    <a:pt x="822" y="1225"/>
                    <a:pt x="960" y="1168"/>
                    <a:pt x="1063" y="1064"/>
                  </a:cubicBezTo>
                  <a:cubicBezTo>
                    <a:pt x="1278" y="850"/>
                    <a:pt x="1278" y="501"/>
                    <a:pt x="1063" y="287"/>
                  </a:cubicBezTo>
                  <a:cubicBezTo>
                    <a:pt x="960" y="183"/>
                    <a:pt x="822" y="126"/>
                    <a:pt x="675" y="126"/>
                  </a:cubicBezTo>
                  <a:close/>
                  <a:moveTo>
                    <a:pt x="675" y="1350"/>
                  </a:moveTo>
                  <a:cubicBezTo>
                    <a:pt x="495" y="1350"/>
                    <a:pt x="325" y="1280"/>
                    <a:pt x="198" y="1153"/>
                  </a:cubicBezTo>
                  <a:cubicBezTo>
                    <a:pt x="70" y="1025"/>
                    <a:pt x="0" y="856"/>
                    <a:pt x="0" y="675"/>
                  </a:cubicBezTo>
                  <a:cubicBezTo>
                    <a:pt x="0" y="495"/>
                    <a:pt x="70" y="326"/>
                    <a:pt x="198" y="198"/>
                  </a:cubicBezTo>
                  <a:cubicBezTo>
                    <a:pt x="325" y="71"/>
                    <a:pt x="495" y="0"/>
                    <a:pt x="675" y="0"/>
                  </a:cubicBezTo>
                  <a:cubicBezTo>
                    <a:pt x="855" y="0"/>
                    <a:pt x="1025" y="71"/>
                    <a:pt x="1152" y="198"/>
                  </a:cubicBezTo>
                  <a:cubicBezTo>
                    <a:pt x="1415" y="461"/>
                    <a:pt x="1415" y="889"/>
                    <a:pt x="1152" y="1153"/>
                  </a:cubicBezTo>
                  <a:cubicBezTo>
                    <a:pt x="1025" y="1280"/>
                    <a:pt x="855" y="1350"/>
                    <a:pt x="675" y="1350"/>
                  </a:cubicBezTo>
                  <a:close/>
                  <a:moveTo>
                    <a:pt x="1261" y="1068"/>
                  </a:moveTo>
                  <a:cubicBezTo>
                    <a:pt x="1284" y="1091"/>
                    <a:pt x="1284" y="1130"/>
                    <a:pt x="1261" y="1153"/>
                  </a:cubicBezTo>
                  <a:lnTo>
                    <a:pt x="1153" y="1261"/>
                  </a:lnTo>
                  <a:cubicBezTo>
                    <a:pt x="1129" y="1285"/>
                    <a:pt x="1091" y="1285"/>
                    <a:pt x="1067" y="1261"/>
                  </a:cubicBezTo>
                  <a:lnTo>
                    <a:pt x="1063" y="1257"/>
                  </a:lnTo>
                  <a:cubicBezTo>
                    <a:pt x="1040" y="1234"/>
                    <a:pt x="1040" y="1195"/>
                    <a:pt x="1063" y="1172"/>
                  </a:cubicBezTo>
                  <a:lnTo>
                    <a:pt x="1171" y="1064"/>
                  </a:lnTo>
                  <a:cubicBezTo>
                    <a:pt x="1195" y="1040"/>
                    <a:pt x="1233" y="1040"/>
                    <a:pt x="1257" y="1064"/>
                  </a:cubicBezTo>
                  <a:lnTo>
                    <a:pt x="1261" y="1068"/>
                  </a:lnTo>
                  <a:close/>
                  <a:moveTo>
                    <a:pt x="1401" y="1250"/>
                  </a:moveTo>
                  <a:cubicBezTo>
                    <a:pt x="1442" y="1292"/>
                    <a:pt x="1442" y="1359"/>
                    <a:pt x="1401" y="1401"/>
                  </a:cubicBezTo>
                  <a:cubicBezTo>
                    <a:pt x="1359" y="1443"/>
                    <a:pt x="1291" y="1443"/>
                    <a:pt x="1250" y="1401"/>
                  </a:cubicBezTo>
                  <a:cubicBezTo>
                    <a:pt x="1208" y="1359"/>
                    <a:pt x="1208" y="1292"/>
                    <a:pt x="1250" y="1250"/>
                  </a:cubicBezTo>
                  <a:cubicBezTo>
                    <a:pt x="1291" y="1208"/>
                    <a:pt x="1359" y="1208"/>
                    <a:pt x="1401" y="1250"/>
                  </a:cubicBezTo>
                  <a:close/>
                  <a:moveTo>
                    <a:pt x="1827" y="1655"/>
                  </a:moveTo>
                  <a:cubicBezTo>
                    <a:pt x="1848" y="1676"/>
                    <a:pt x="1846" y="1713"/>
                    <a:pt x="1823" y="1736"/>
                  </a:cubicBezTo>
                  <a:lnTo>
                    <a:pt x="1736" y="1823"/>
                  </a:lnTo>
                  <a:cubicBezTo>
                    <a:pt x="1713" y="1847"/>
                    <a:pt x="1676" y="1848"/>
                    <a:pt x="1654" y="1827"/>
                  </a:cubicBezTo>
                  <a:lnTo>
                    <a:pt x="1396" y="1569"/>
                  </a:lnTo>
                  <a:cubicBezTo>
                    <a:pt x="1375" y="1547"/>
                    <a:pt x="1376" y="1511"/>
                    <a:pt x="1400" y="1487"/>
                  </a:cubicBezTo>
                  <a:lnTo>
                    <a:pt x="1487" y="1400"/>
                  </a:lnTo>
                  <a:cubicBezTo>
                    <a:pt x="1510" y="1377"/>
                    <a:pt x="1547" y="1375"/>
                    <a:pt x="1568" y="1396"/>
                  </a:cubicBezTo>
                  <a:lnTo>
                    <a:pt x="1827" y="1655"/>
                  </a:lnTo>
                  <a:close/>
                  <a:moveTo>
                    <a:pt x="675" y="270"/>
                  </a:moveTo>
                  <a:cubicBezTo>
                    <a:pt x="567" y="270"/>
                    <a:pt x="465" y="312"/>
                    <a:pt x="389" y="389"/>
                  </a:cubicBezTo>
                  <a:cubicBezTo>
                    <a:pt x="312" y="465"/>
                    <a:pt x="270" y="567"/>
                    <a:pt x="270" y="675"/>
                  </a:cubicBezTo>
                  <a:cubicBezTo>
                    <a:pt x="270" y="783"/>
                    <a:pt x="312" y="885"/>
                    <a:pt x="389" y="962"/>
                  </a:cubicBezTo>
                  <a:cubicBezTo>
                    <a:pt x="465" y="1038"/>
                    <a:pt x="567" y="1080"/>
                    <a:pt x="675" y="1080"/>
                  </a:cubicBezTo>
                  <a:cubicBezTo>
                    <a:pt x="783" y="1080"/>
                    <a:pt x="885" y="1038"/>
                    <a:pt x="961" y="962"/>
                  </a:cubicBezTo>
                  <a:cubicBezTo>
                    <a:pt x="1119" y="804"/>
                    <a:pt x="1119" y="547"/>
                    <a:pt x="961" y="389"/>
                  </a:cubicBezTo>
                  <a:cubicBezTo>
                    <a:pt x="885" y="312"/>
                    <a:pt x="783" y="270"/>
                    <a:pt x="675" y="270"/>
                  </a:cubicBezTo>
                  <a:close/>
                  <a:moveTo>
                    <a:pt x="675" y="1164"/>
                  </a:moveTo>
                  <a:cubicBezTo>
                    <a:pt x="544" y="1164"/>
                    <a:pt x="422" y="1113"/>
                    <a:pt x="329" y="1021"/>
                  </a:cubicBezTo>
                  <a:cubicBezTo>
                    <a:pt x="237" y="929"/>
                    <a:pt x="186" y="806"/>
                    <a:pt x="186" y="675"/>
                  </a:cubicBezTo>
                  <a:cubicBezTo>
                    <a:pt x="186" y="545"/>
                    <a:pt x="237" y="422"/>
                    <a:pt x="329" y="330"/>
                  </a:cubicBezTo>
                  <a:cubicBezTo>
                    <a:pt x="422" y="237"/>
                    <a:pt x="544" y="187"/>
                    <a:pt x="675" y="187"/>
                  </a:cubicBezTo>
                  <a:cubicBezTo>
                    <a:pt x="806" y="187"/>
                    <a:pt x="928" y="237"/>
                    <a:pt x="1021" y="330"/>
                  </a:cubicBezTo>
                  <a:cubicBezTo>
                    <a:pt x="1211" y="520"/>
                    <a:pt x="1211" y="830"/>
                    <a:pt x="1021" y="1021"/>
                  </a:cubicBezTo>
                  <a:cubicBezTo>
                    <a:pt x="928" y="1113"/>
                    <a:pt x="806" y="1164"/>
                    <a:pt x="675" y="1164"/>
                  </a:cubicBezTo>
                  <a:close/>
                </a:path>
              </a:pathLst>
            </a:custGeom>
            <a:grpFill/>
            <a:ln w="3175">
              <a:solidFill>
                <a:srgbClr val="2F5597"/>
              </a:solidFill>
            </a:ln>
          </p:spPr>
          <p:txBody>
            <a:bodyPr vert="horz" wrap="square" lIns="91423" tIns="45711" rIns="91423" bIns="45711" numCol="1" anchor="t" anchorCtr="0" compatLnSpc="1"/>
            <a:lstStyle/>
            <a:p>
              <a:endParaRPr lang="zh-CN" altLang="en-US">
                <a:solidFill>
                  <a:srgbClr val="2DB6B9"/>
                </a:solidFill>
              </a:endParaRPr>
            </a:p>
          </p:txBody>
        </p:sp>
      </p:grpSp>
      <p:grpSp>
        <p:nvGrpSpPr>
          <p:cNvPr id="24" name="PA_淘宝店chenying0907出品 23"/>
          <p:cNvGrpSpPr/>
          <p:nvPr>
            <p:custDataLst>
              <p:tags r:id="rId6"/>
            </p:custDataLst>
          </p:nvPr>
        </p:nvGrpSpPr>
        <p:grpSpPr>
          <a:xfrm>
            <a:off x="10665240" y="5996086"/>
            <a:ext cx="465380" cy="472085"/>
            <a:chOff x="2317849" y="-1212230"/>
            <a:chExt cx="2093913" cy="2122488"/>
          </a:xfrm>
          <a:solidFill>
            <a:srgbClr val="7E7E7E"/>
          </a:solidFill>
        </p:grpSpPr>
        <p:sp>
          <p:nvSpPr>
            <p:cNvPr id="25" name="淘宝店chenying0907出品 6"/>
            <p:cNvSpPr>
              <a:spLocks noEditPoints="1"/>
            </p:cNvSpPr>
            <p:nvPr/>
          </p:nvSpPr>
          <p:spPr bwMode="auto">
            <a:xfrm>
              <a:off x="2317849" y="-1212230"/>
              <a:ext cx="2093913" cy="2122488"/>
            </a:xfrm>
            <a:custGeom>
              <a:avLst/>
              <a:gdLst>
                <a:gd name="T0" fmla="*/ 1391 w 2783"/>
                <a:gd name="T1" fmla="*/ 0 h 2783"/>
                <a:gd name="T2" fmla="*/ 0 w 2783"/>
                <a:gd name="T3" fmla="*/ 1391 h 2783"/>
                <a:gd name="T4" fmla="*/ 1391 w 2783"/>
                <a:gd name="T5" fmla="*/ 2783 h 2783"/>
                <a:gd name="T6" fmla="*/ 2783 w 2783"/>
                <a:gd name="T7" fmla="*/ 1391 h 2783"/>
                <a:gd name="T8" fmla="*/ 1391 w 2783"/>
                <a:gd name="T9" fmla="*/ 0 h 2783"/>
                <a:gd name="T10" fmla="*/ 1391 w 2783"/>
                <a:gd name="T11" fmla="*/ 55 h 2783"/>
                <a:gd name="T12" fmla="*/ 55 w 2783"/>
                <a:gd name="T13" fmla="*/ 1391 h 2783"/>
                <a:gd name="T14" fmla="*/ 1391 w 2783"/>
                <a:gd name="T15" fmla="*/ 2728 h 2783"/>
                <a:gd name="T16" fmla="*/ 2728 w 2783"/>
                <a:gd name="T17" fmla="*/ 1391 h 2783"/>
                <a:gd name="T18" fmla="*/ 1391 w 2783"/>
                <a:gd name="T19" fmla="*/ 55 h 2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3" h="2783">
                  <a:moveTo>
                    <a:pt x="1391" y="0"/>
                  </a:moveTo>
                  <a:cubicBezTo>
                    <a:pt x="623" y="0"/>
                    <a:pt x="0" y="623"/>
                    <a:pt x="0" y="1391"/>
                  </a:cubicBezTo>
                  <a:cubicBezTo>
                    <a:pt x="0" y="2160"/>
                    <a:pt x="623" y="2783"/>
                    <a:pt x="1391" y="2783"/>
                  </a:cubicBezTo>
                  <a:cubicBezTo>
                    <a:pt x="2160" y="2783"/>
                    <a:pt x="2783" y="2160"/>
                    <a:pt x="2783" y="1391"/>
                  </a:cubicBezTo>
                  <a:cubicBezTo>
                    <a:pt x="2783" y="623"/>
                    <a:pt x="2160" y="0"/>
                    <a:pt x="1391" y="0"/>
                  </a:cubicBezTo>
                  <a:close/>
                  <a:moveTo>
                    <a:pt x="1391" y="55"/>
                  </a:moveTo>
                  <a:cubicBezTo>
                    <a:pt x="654" y="55"/>
                    <a:pt x="55" y="654"/>
                    <a:pt x="55" y="1391"/>
                  </a:cubicBezTo>
                  <a:cubicBezTo>
                    <a:pt x="55" y="2129"/>
                    <a:pt x="654" y="2728"/>
                    <a:pt x="1391" y="2728"/>
                  </a:cubicBezTo>
                  <a:cubicBezTo>
                    <a:pt x="2129" y="2728"/>
                    <a:pt x="2728" y="2129"/>
                    <a:pt x="2728" y="1391"/>
                  </a:cubicBezTo>
                  <a:cubicBezTo>
                    <a:pt x="2728" y="654"/>
                    <a:pt x="2129" y="55"/>
                    <a:pt x="1391" y="55"/>
                  </a:cubicBezTo>
                  <a:close/>
                </a:path>
              </a:pathLst>
            </a:custGeom>
            <a:grpFill/>
            <a:ln w="3175">
              <a:solidFill>
                <a:srgbClr val="7E7E7E"/>
              </a:solidFill>
            </a:ln>
          </p:spPr>
          <p:txBody>
            <a:bodyPr vert="horz" wrap="square" lIns="91423" tIns="45711" rIns="91423" bIns="45711" numCol="1" anchor="t" anchorCtr="0" compatLnSpc="1"/>
            <a:lstStyle/>
            <a:p>
              <a:endParaRPr lang="zh-CN" altLang="en-US">
                <a:solidFill>
                  <a:srgbClr val="2DB6B9"/>
                </a:solidFill>
              </a:endParaRPr>
            </a:p>
          </p:txBody>
        </p:sp>
        <p:sp>
          <p:nvSpPr>
            <p:cNvPr id="26" name="淘宝店chenying0907出品 7"/>
            <p:cNvSpPr>
              <a:spLocks noEditPoints="1"/>
            </p:cNvSpPr>
            <p:nvPr/>
          </p:nvSpPr>
          <p:spPr bwMode="auto">
            <a:xfrm>
              <a:off x="2723116" y="-1037197"/>
              <a:ext cx="1283378" cy="1723206"/>
            </a:xfrm>
            <a:custGeom>
              <a:avLst/>
              <a:gdLst>
                <a:gd name="T0" fmla="*/ 337 w 1669"/>
                <a:gd name="T1" fmla="*/ 844 h 2273"/>
                <a:gd name="T2" fmla="*/ 513 w 1669"/>
                <a:gd name="T3" fmla="*/ 1259 h 2273"/>
                <a:gd name="T4" fmla="*/ 656 w 1669"/>
                <a:gd name="T5" fmla="*/ 1590 h 2273"/>
                <a:gd name="T6" fmla="*/ 978 w 1669"/>
                <a:gd name="T7" fmla="*/ 1600 h 2273"/>
                <a:gd name="T8" fmla="*/ 1049 w 1669"/>
                <a:gd name="T9" fmla="*/ 1467 h 2273"/>
                <a:gd name="T10" fmla="*/ 1229 w 1669"/>
                <a:gd name="T11" fmla="*/ 1135 h 2273"/>
                <a:gd name="T12" fmla="*/ 835 w 1669"/>
                <a:gd name="T13" fmla="*/ 346 h 2273"/>
                <a:gd name="T14" fmla="*/ 691 w 1669"/>
                <a:gd name="T15" fmla="*/ 1704 h 2273"/>
                <a:gd name="T16" fmla="*/ 528 w 1669"/>
                <a:gd name="T17" fmla="*/ 1515 h 2273"/>
                <a:gd name="T18" fmla="*/ 354 w 1669"/>
                <a:gd name="T19" fmla="*/ 1192 h 2273"/>
                <a:gd name="T20" fmla="*/ 835 w 1669"/>
                <a:gd name="T21" fmla="*/ 242 h 2273"/>
                <a:gd name="T22" fmla="*/ 1316 w 1669"/>
                <a:gd name="T23" fmla="*/ 1192 h 2273"/>
                <a:gd name="T24" fmla="*/ 1142 w 1669"/>
                <a:gd name="T25" fmla="*/ 1515 h 2273"/>
                <a:gd name="T26" fmla="*/ 978 w 1669"/>
                <a:gd name="T27" fmla="*/ 1704 h 2273"/>
                <a:gd name="T28" fmla="*/ 597 w 1669"/>
                <a:gd name="T29" fmla="*/ 2037 h 2273"/>
                <a:gd name="T30" fmla="*/ 1002 w 1669"/>
                <a:gd name="T31" fmla="*/ 2115 h 2273"/>
                <a:gd name="T32" fmla="*/ 1002 w 1669"/>
                <a:gd name="T33" fmla="*/ 1960 h 2273"/>
                <a:gd name="T34" fmla="*/ 645 w 1669"/>
                <a:gd name="T35" fmla="*/ 2086 h 2273"/>
                <a:gd name="T36" fmla="*/ 1033 w 1669"/>
                <a:gd name="T37" fmla="*/ 2086 h 2273"/>
                <a:gd name="T38" fmla="*/ 1081 w 1669"/>
                <a:gd name="T39" fmla="*/ 2037 h 2273"/>
                <a:gd name="T40" fmla="*/ 597 w 1669"/>
                <a:gd name="T41" fmla="*/ 1795 h 2273"/>
                <a:gd name="T42" fmla="*/ 1081 w 1669"/>
                <a:gd name="T43" fmla="*/ 2037 h 2273"/>
                <a:gd name="T44" fmla="*/ 1077 w 1669"/>
                <a:gd name="T45" fmla="*/ 949 h 2273"/>
                <a:gd name="T46" fmla="*/ 914 w 1669"/>
                <a:gd name="T47" fmla="*/ 1113 h 2273"/>
                <a:gd name="T48" fmla="*/ 756 w 1669"/>
                <a:gd name="T49" fmla="*/ 1113 h 2273"/>
                <a:gd name="T50" fmla="*/ 592 w 1669"/>
                <a:gd name="T51" fmla="*/ 949 h 2273"/>
                <a:gd name="T52" fmla="*/ 592 w 1669"/>
                <a:gd name="T53" fmla="*/ 791 h 2273"/>
                <a:gd name="T54" fmla="*/ 756 w 1669"/>
                <a:gd name="T55" fmla="*/ 628 h 2273"/>
                <a:gd name="T56" fmla="*/ 914 w 1669"/>
                <a:gd name="T57" fmla="*/ 628 h 2273"/>
                <a:gd name="T58" fmla="*/ 1077 w 1669"/>
                <a:gd name="T59" fmla="*/ 791 h 2273"/>
                <a:gd name="T60" fmla="*/ 1604 w 1669"/>
                <a:gd name="T61" fmla="*/ 768 h 2273"/>
                <a:gd name="T62" fmla="*/ 1518 w 1669"/>
                <a:gd name="T63" fmla="*/ 844 h 2273"/>
                <a:gd name="T64" fmla="*/ 1604 w 1669"/>
                <a:gd name="T65" fmla="*/ 893 h 2273"/>
                <a:gd name="T66" fmla="*/ 1604 w 1669"/>
                <a:gd name="T67" fmla="*/ 768 h 2273"/>
                <a:gd name="T68" fmla="*/ 1421 w 1669"/>
                <a:gd name="T69" fmla="*/ 336 h 2273"/>
                <a:gd name="T70" fmla="*/ 1332 w 1669"/>
                <a:gd name="T71" fmla="*/ 247 h 2273"/>
                <a:gd name="T72" fmla="*/ 1356 w 1669"/>
                <a:gd name="T73" fmla="*/ 400 h 2273"/>
                <a:gd name="T74" fmla="*/ 895 w 1669"/>
                <a:gd name="T75" fmla="*/ 161 h 2273"/>
                <a:gd name="T76" fmla="*/ 833 w 1669"/>
                <a:gd name="T77" fmla="*/ 0 h 2273"/>
                <a:gd name="T78" fmla="*/ 771 w 1669"/>
                <a:gd name="T79" fmla="*/ 161 h 2273"/>
                <a:gd name="T80" fmla="*/ 307 w 1669"/>
                <a:gd name="T81" fmla="*/ 408 h 2273"/>
                <a:gd name="T82" fmla="*/ 334 w 1669"/>
                <a:gd name="T83" fmla="*/ 258 h 2273"/>
                <a:gd name="T84" fmla="*/ 245 w 1669"/>
                <a:gd name="T85" fmla="*/ 346 h 2273"/>
                <a:gd name="T86" fmla="*/ 149 w 1669"/>
                <a:gd name="T87" fmla="*/ 844 h 2273"/>
                <a:gd name="T88" fmla="*/ 65 w 1669"/>
                <a:gd name="T89" fmla="*/ 768 h 2273"/>
                <a:gd name="T90" fmla="*/ 65 w 1669"/>
                <a:gd name="T91" fmla="*/ 893 h 2273"/>
                <a:gd name="T92" fmla="*/ 149 w 1669"/>
                <a:gd name="T93" fmla="*/ 844 h 2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69" h="2273">
                  <a:moveTo>
                    <a:pt x="835" y="346"/>
                  </a:moveTo>
                  <a:cubicBezTo>
                    <a:pt x="560" y="346"/>
                    <a:pt x="337" y="569"/>
                    <a:pt x="337" y="844"/>
                  </a:cubicBezTo>
                  <a:cubicBezTo>
                    <a:pt x="337" y="975"/>
                    <a:pt x="440" y="1133"/>
                    <a:pt x="441" y="1135"/>
                  </a:cubicBezTo>
                  <a:cubicBezTo>
                    <a:pt x="463" y="1168"/>
                    <a:pt x="495" y="1222"/>
                    <a:pt x="513" y="1259"/>
                  </a:cubicBezTo>
                  <a:lnTo>
                    <a:pt x="620" y="1467"/>
                  </a:lnTo>
                  <a:cubicBezTo>
                    <a:pt x="641" y="1507"/>
                    <a:pt x="656" y="1560"/>
                    <a:pt x="656" y="1590"/>
                  </a:cubicBezTo>
                  <a:cubicBezTo>
                    <a:pt x="657" y="1591"/>
                    <a:pt x="669" y="1600"/>
                    <a:pt x="691" y="1600"/>
                  </a:cubicBezTo>
                  <a:lnTo>
                    <a:pt x="978" y="1600"/>
                  </a:lnTo>
                  <a:cubicBezTo>
                    <a:pt x="1000" y="1600"/>
                    <a:pt x="1012" y="1591"/>
                    <a:pt x="1014" y="1588"/>
                  </a:cubicBezTo>
                  <a:cubicBezTo>
                    <a:pt x="1014" y="1560"/>
                    <a:pt x="1029" y="1507"/>
                    <a:pt x="1049" y="1467"/>
                  </a:cubicBezTo>
                  <a:lnTo>
                    <a:pt x="1157" y="1258"/>
                  </a:lnTo>
                  <a:cubicBezTo>
                    <a:pt x="1175" y="1223"/>
                    <a:pt x="1207" y="1168"/>
                    <a:pt x="1229" y="1135"/>
                  </a:cubicBezTo>
                  <a:cubicBezTo>
                    <a:pt x="1264" y="1080"/>
                    <a:pt x="1333" y="948"/>
                    <a:pt x="1333" y="844"/>
                  </a:cubicBezTo>
                  <a:cubicBezTo>
                    <a:pt x="1333" y="569"/>
                    <a:pt x="1109" y="346"/>
                    <a:pt x="835" y="346"/>
                  </a:cubicBezTo>
                  <a:close/>
                  <a:moveTo>
                    <a:pt x="978" y="1704"/>
                  </a:moveTo>
                  <a:lnTo>
                    <a:pt x="691" y="1704"/>
                  </a:lnTo>
                  <a:cubicBezTo>
                    <a:pt x="613" y="1704"/>
                    <a:pt x="552" y="1654"/>
                    <a:pt x="552" y="1590"/>
                  </a:cubicBezTo>
                  <a:cubicBezTo>
                    <a:pt x="552" y="1581"/>
                    <a:pt x="543" y="1546"/>
                    <a:pt x="528" y="1515"/>
                  </a:cubicBezTo>
                  <a:lnTo>
                    <a:pt x="420" y="1306"/>
                  </a:lnTo>
                  <a:cubicBezTo>
                    <a:pt x="404" y="1273"/>
                    <a:pt x="374" y="1222"/>
                    <a:pt x="354" y="1192"/>
                  </a:cubicBezTo>
                  <a:cubicBezTo>
                    <a:pt x="342" y="1173"/>
                    <a:pt x="233" y="1003"/>
                    <a:pt x="233" y="844"/>
                  </a:cubicBezTo>
                  <a:cubicBezTo>
                    <a:pt x="233" y="512"/>
                    <a:pt x="503" y="242"/>
                    <a:pt x="835" y="242"/>
                  </a:cubicBezTo>
                  <a:cubicBezTo>
                    <a:pt x="1167" y="242"/>
                    <a:pt x="1437" y="512"/>
                    <a:pt x="1437" y="844"/>
                  </a:cubicBezTo>
                  <a:cubicBezTo>
                    <a:pt x="1437" y="1003"/>
                    <a:pt x="1328" y="1173"/>
                    <a:pt x="1316" y="1192"/>
                  </a:cubicBezTo>
                  <a:cubicBezTo>
                    <a:pt x="1296" y="1222"/>
                    <a:pt x="1266" y="1274"/>
                    <a:pt x="1249" y="1306"/>
                  </a:cubicBezTo>
                  <a:lnTo>
                    <a:pt x="1142" y="1515"/>
                  </a:lnTo>
                  <a:cubicBezTo>
                    <a:pt x="1126" y="1546"/>
                    <a:pt x="1118" y="1581"/>
                    <a:pt x="1118" y="1590"/>
                  </a:cubicBezTo>
                  <a:cubicBezTo>
                    <a:pt x="1118" y="1654"/>
                    <a:pt x="1056" y="1704"/>
                    <a:pt x="978" y="1704"/>
                  </a:cubicBezTo>
                  <a:close/>
                  <a:moveTo>
                    <a:pt x="676" y="1960"/>
                  </a:moveTo>
                  <a:cubicBezTo>
                    <a:pt x="632" y="1960"/>
                    <a:pt x="597" y="1995"/>
                    <a:pt x="597" y="2037"/>
                  </a:cubicBezTo>
                  <a:cubicBezTo>
                    <a:pt x="597" y="2080"/>
                    <a:pt x="632" y="2115"/>
                    <a:pt x="676" y="2115"/>
                  </a:cubicBezTo>
                  <a:lnTo>
                    <a:pt x="1002" y="2115"/>
                  </a:lnTo>
                  <a:cubicBezTo>
                    <a:pt x="1046" y="2115"/>
                    <a:pt x="1081" y="2080"/>
                    <a:pt x="1081" y="2037"/>
                  </a:cubicBezTo>
                  <a:cubicBezTo>
                    <a:pt x="1081" y="1995"/>
                    <a:pt x="1046" y="1960"/>
                    <a:pt x="1002" y="1960"/>
                  </a:cubicBezTo>
                  <a:lnTo>
                    <a:pt x="676" y="1960"/>
                  </a:lnTo>
                  <a:close/>
                  <a:moveTo>
                    <a:pt x="645" y="2086"/>
                  </a:moveTo>
                  <a:cubicBezTo>
                    <a:pt x="649" y="2190"/>
                    <a:pt x="734" y="2273"/>
                    <a:pt x="839" y="2273"/>
                  </a:cubicBezTo>
                  <a:cubicBezTo>
                    <a:pt x="944" y="2273"/>
                    <a:pt x="1029" y="2190"/>
                    <a:pt x="1033" y="2086"/>
                  </a:cubicBezTo>
                  <a:lnTo>
                    <a:pt x="645" y="2086"/>
                  </a:lnTo>
                  <a:close/>
                  <a:moveTo>
                    <a:pt x="1081" y="2037"/>
                  </a:moveTo>
                  <a:lnTo>
                    <a:pt x="597" y="2037"/>
                  </a:lnTo>
                  <a:lnTo>
                    <a:pt x="597" y="1795"/>
                  </a:lnTo>
                  <a:lnTo>
                    <a:pt x="1081" y="1795"/>
                  </a:lnTo>
                  <a:lnTo>
                    <a:pt x="1081" y="2037"/>
                  </a:lnTo>
                  <a:close/>
                  <a:moveTo>
                    <a:pt x="1157" y="870"/>
                  </a:moveTo>
                  <a:cubicBezTo>
                    <a:pt x="1157" y="914"/>
                    <a:pt x="1121" y="949"/>
                    <a:pt x="1077" y="949"/>
                  </a:cubicBezTo>
                  <a:lnTo>
                    <a:pt x="914" y="949"/>
                  </a:lnTo>
                  <a:lnTo>
                    <a:pt x="914" y="1113"/>
                  </a:lnTo>
                  <a:cubicBezTo>
                    <a:pt x="914" y="1156"/>
                    <a:pt x="878" y="1192"/>
                    <a:pt x="835" y="1192"/>
                  </a:cubicBezTo>
                  <a:cubicBezTo>
                    <a:pt x="791" y="1192"/>
                    <a:pt x="756" y="1156"/>
                    <a:pt x="756" y="1113"/>
                  </a:cubicBezTo>
                  <a:lnTo>
                    <a:pt x="756" y="949"/>
                  </a:lnTo>
                  <a:lnTo>
                    <a:pt x="592" y="949"/>
                  </a:lnTo>
                  <a:cubicBezTo>
                    <a:pt x="549" y="949"/>
                    <a:pt x="513" y="914"/>
                    <a:pt x="513" y="870"/>
                  </a:cubicBezTo>
                  <a:cubicBezTo>
                    <a:pt x="513" y="827"/>
                    <a:pt x="549" y="791"/>
                    <a:pt x="592" y="791"/>
                  </a:cubicBezTo>
                  <a:lnTo>
                    <a:pt x="756" y="791"/>
                  </a:lnTo>
                  <a:lnTo>
                    <a:pt x="756" y="628"/>
                  </a:lnTo>
                  <a:cubicBezTo>
                    <a:pt x="756" y="584"/>
                    <a:pt x="791" y="548"/>
                    <a:pt x="835" y="548"/>
                  </a:cubicBezTo>
                  <a:cubicBezTo>
                    <a:pt x="878" y="548"/>
                    <a:pt x="914" y="584"/>
                    <a:pt x="914" y="628"/>
                  </a:cubicBezTo>
                  <a:lnTo>
                    <a:pt x="914" y="791"/>
                  </a:lnTo>
                  <a:lnTo>
                    <a:pt x="1077" y="791"/>
                  </a:lnTo>
                  <a:cubicBezTo>
                    <a:pt x="1121" y="791"/>
                    <a:pt x="1157" y="827"/>
                    <a:pt x="1157" y="870"/>
                  </a:cubicBezTo>
                  <a:close/>
                  <a:moveTo>
                    <a:pt x="1604" y="768"/>
                  </a:moveTo>
                  <a:lnTo>
                    <a:pt x="1514" y="768"/>
                  </a:lnTo>
                  <a:cubicBezTo>
                    <a:pt x="1517" y="793"/>
                    <a:pt x="1518" y="818"/>
                    <a:pt x="1518" y="844"/>
                  </a:cubicBezTo>
                  <a:cubicBezTo>
                    <a:pt x="1518" y="860"/>
                    <a:pt x="1517" y="877"/>
                    <a:pt x="1515" y="893"/>
                  </a:cubicBezTo>
                  <a:lnTo>
                    <a:pt x="1604" y="893"/>
                  </a:lnTo>
                  <a:cubicBezTo>
                    <a:pt x="1640" y="893"/>
                    <a:pt x="1669" y="865"/>
                    <a:pt x="1669" y="831"/>
                  </a:cubicBezTo>
                  <a:cubicBezTo>
                    <a:pt x="1669" y="796"/>
                    <a:pt x="1640" y="768"/>
                    <a:pt x="1604" y="768"/>
                  </a:cubicBezTo>
                  <a:close/>
                  <a:moveTo>
                    <a:pt x="1356" y="400"/>
                  </a:moveTo>
                  <a:lnTo>
                    <a:pt x="1421" y="336"/>
                  </a:lnTo>
                  <a:cubicBezTo>
                    <a:pt x="1446" y="310"/>
                    <a:pt x="1447" y="270"/>
                    <a:pt x="1423" y="245"/>
                  </a:cubicBezTo>
                  <a:cubicBezTo>
                    <a:pt x="1398" y="221"/>
                    <a:pt x="1358" y="222"/>
                    <a:pt x="1332" y="247"/>
                  </a:cubicBezTo>
                  <a:lnTo>
                    <a:pt x="1267" y="313"/>
                  </a:lnTo>
                  <a:cubicBezTo>
                    <a:pt x="1299" y="339"/>
                    <a:pt x="1329" y="368"/>
                    <a:pt x="1356" y="400"/>
                  </a:cubicBezTo>
                  <a:close/>
                  <a:moveTo>
                    <a:pt x="833" y="158"/>
                  </a:moveTo>
                  <a:cubicBezTo>
                    <a:pt x="854" y="158"/>
                    <a:pt x="875" y="160"/>
                    <a:pt x="895" y="161"/>
                  </a:cubicBezTo>
                  <a:lnTo>
                    <a:pt x="895" y="65"/>
                  </a:lnTo>
                  <a:cubicBezTo>
                    <a:pt x="895" y="29"/>
                    <a:pt x="867" y="0"/>
                    <a:pt x="833" y="0"/>
                  </a:cubicBezTo>
                  <a:cubicBezTo>
                    <a:pt x="799" y="0"/>
                    <a:pt x="771" y="29"/>
                    <a:pt x="771" y="65"/>
                  </a:cubicBezTo>
                  <a:lnTo>
                    <a:pt x="771" y="161"/>
                  </a:lnTo>
                  <a:cubicBezTo>
                    <a:pt x="791" y="160"/>
                    <a:pt x="812" y="158"/>
                    <a:pt x="833" y="158"/>
                  </a:cubicBezTo>
                  <a:close/>
                  <a:moveTo>
                    <a:pt x="307" y="408"/>
                  </a:moveTo>
                  <a:cubicBezTo>
                    <a:pt x="333" y="375"/>
                    <a:pt x="363" y="346"/>
                    <a:pt x="395" y="319"/>
                  </a:cubicBezTo>
                  <a:lnTo>
                    <a:pt x="334" y="258"/>
                  </a:lnTo>
                  <a:cubicBezTo>
                    <a:pt x="308" y="233"/>
                    <a:pt x="268" y="232"/>
                    <a:pt x="244" y="256"/>
                  </a:cubicBezTo>
                  <a:cubicBezTo>
                    <a:pt x="219" y="281"/>
                    <a:pt x="220" y="321"/>
                    <a:pt x="245" y="346"/>
                  </a:cubicBezTo>
                  <a:lnTo>
                    <a:pt x="307" y="408"/>
                  </a:lnTo>
                  <a:close/>
                  <a:moveTo>
                    <a:pt x="149" y="844"/>
                  </a:moveTo>
                  <a:cubicBezTo>
                    <a:pt x="149" y="818"/>
                    <a:pt x="151" y="793"/>
                    <a:pt x="154" y="768"/>
                  </a:cubicBezTo>
                  <a:lnTo>
                    <a:pt x="65" y="768"/>
                  </a:lnTo>
                  <a:cubicBezTo>
                    <a:pt x="29" y="768"/>
                    <a:pt x="0" y="796"/>
                    <a:pt x="0" y="831"/>
                  </a:cubicBezTo>
                  <a:cubicBezTo>
                    <a:pt x="0" y="865"/>
                    <a:pt x="29" y="893"/>
                    <a:pt x="65" y="893"/>
                  </a:cubicBezTo>
                  <a:lnTo>
                    <a:pt x="152" y="893"/>
                  </a:lnTo>
                  <a:cubicBezTo>
                    <a:pt x="151" y="877"/>
                    <a:pt x="149" y="860"/>
                    <a:pt x="149" y="844"/>
                  </a:cubicBezTo>
                  <a:close/>
                </a:path>
              </a:pathLst>
            </a:custGeom>
            <a:grpFill/>
            <a:ln w="3175">
              <a:solidFill>
                <a:srgbClr val="7E7E7E"/>
              </a:solidFill>
            </a:ln>
          </p:spPr>
          <p:txBody>
            <a:bodyPr vert="horz" wrap="square" lIns="91423" tIns="45711" rIns="91423" bIns="45711" numCol="1" anchor="t" anchorCtr="0" compatLnSpc="1"/>
            <a:lstStyle/>
            <a:p>
              <a:endParaRPr lang="zh-CN" altLang="en-US">
                <a:solidFill>
                  <a:srgbClr val="2DB6B9"/>
                </a:solidFill>
              </a:endParaRPr>
            </a:p>
          </p:txBody>
        </p:sp>
      </p:grpSp>
      <p:grpSp>
        <p:nvGrpSpPr>
          <p:cNvPr id="27" name="PA_淘宝店chenying0907出品 26"/>
          <p:cNvGrpSpPr/>
          <p:nvPr>
            <p:custDataLst>
              <p:tags r:id="rId7"/>
            </p:custDataLst>
          </p:nvPr>
        </p:nvGrpSpPr>
        <p:grpSpPr>
          <a:xfrm>
            <a:off x="11286133" y="5996086"/>
            <a:ext cx="465380" cy="472085"/>
            <a:chOff x="4910385" y="-2248866"/>
            <a:chExt cx="2093913" cy="2122488"/>
          </a:xfrm>
          <a:solidFill>
            <a:srgbClr val="2F5597"/>
          </a:solidFill>
        </p:grpSpPr>
        <p:sp>
          <p:nvSpPr>
            <p:cNvPr id="28" name="淘宝店chenying0907出品 6"/>
            <p:cNvSpPr>
              <a:spLocks noEditPoints="1"/>
            </p:cNvSpPr>
            <p:nvPr/>
          </p:nvSpPr>
          <p:spPr bwMode="auto">
            <a:xfrm>
              <a:off x="4910385" y="-2248866"/>
              <a:ext cx="2093913" cy="2122488"/>
            </a:xfrm>
            <a:custGeom>
              <a:avLst/>
              <a:gdLst>
                <a:gd name="T0" fmla="*/ 1391 w 2783"/>
                <a:gd name="T1" fmla="*/ 0 h 2783"/>
                <a:gd name="T2" fmla="*/ 0 w 2783"/>
                <a:gd name="T3" fmla="*/ 1391 h 2783"/>
                <a:gd name="T4" fmla="*/ 1391 w 2783"/>
                <a:gd name="T5" fmla="*/ 2783 h 2783"/>
                <a:gd name="T6" fmla="*/ 2783 w 2783"/>
                <a:gd name="T7" fmla="*/ 1391 h 2783"/>
                <a:gd name="T8" fmla="*/ 1391 w 2783"/>
                <a:gd name="T9" fmla="*/ 0 h 2783"/>
                <a:gd name="T10" fmla="*/ 1391 w 2783"/>
                <a:gd name="T11" fmla="*/ 55 h 2783"/>
                <a:gd name="T12" fmla="*/ 55 w 2783"/>
                <a:gd name="T13" fmla="*/ 1391 h 2783"/>
                <a:gd name="T14" fmla="*/ 1391 w 2783"/>
                <a:gd name="T15" fmla="*/ 2728 h 2783"/>
                <a:gd name="T16" fmla="*/ 2728 w 2783"/>
                <a:gd name="T17" fmla="*/ 1391 h 2783"/>
                <a:gd name="T18" fmla="*/ 1391 w 2783"/>
                <a:gd name="T19" fmla="*/ 55 h 2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3" h="2783">
                  <a:moveTo>
                    <a:pt x="1391" y="0"/>
                  </a:moveTo>
                  <a:cubicBezTo>
                    <a:pt x="623" y="0"/>
                    <a:pt x="0" y="623"/>
                    <a:pt x="0" y="1391"/>
                  </a:cubicBezTo>
                  <a:cubicBezTo>
                    <a:pt x="0" y="2160"/>
                    <a:pt x="623" y="2783"/>
                    <a:pt x="1391" y="2783"/>
                  </a:cubicBezTo>
                  <a:cubicBezTo>
                    <a:pt x="2160" y="2783"/>
                    <a:pt x="2783" y="2160"/>
                    <a:pt x="2783" y="1391"/>
                  </a:cubicBezTo>
                  <a:cubicBezTo>
                    <a:pt x="2783" y="623"/>
                    <a:pt x="2160" y="0"/>
                    <a:pt x="1391" y="0"/>
                  </a:cubicBezTo>
                  <a:close/>
                  <a:moveTo>
                    <a:pt x="1391" y="55"/>
                  </a:moveTo>
                  <a:cubicBezTo>
                    <a:pt x="654" y="55"/>
                    <a:pt x="55" y="654"/>
                    <a:pt x="55" y="1391"/>
                  </a:cubicBezTo>
                  <a:cubicBezTo>
                    <a:pt x="55" y="2129"/>
                    <a:pt x="654" y="2728"/>
                    <a:pt x="1391" y="2728"/>
                  </a:cubicBezTo>
                  <a:cubicBezTo>
                    <a:pt x="2129" y="2728"/>
                    <a:pt x="2728" y="2129"/>
                    <a:pt x="2728" y="1391"/>
                  </a:cubicBezTo>
                  <a:cubicBezTo>
                    <a:pt x="2728" y="654"/>
                    <a:pt x="2129" y="55"/>
                    <a:pt x="1391" y="55"/>
                  </a:cubicBezTo>
                  <a:close/>
                </a:path>
              </a:pathLst>
            </a:custGeom>
            <a:grpFill/>
            <a:ln w="3175">
              <a:solidFill>
                <a:srgbClr val="2F5597"/>
              </a:solidFill>
            </a:ln>
          </p:spPr>
          <p:txBody>
            <a:bodyPr vert="horz" wrap="square" lIns="91423" tIns="45711" rIns="91423" bIns="45711" numCol="1" anchor="t" anchorCtr="0" compatLnSpc="1"/>
            <a:lstStyle/>
            <a:p>
              <a:endParaRPr lang="zh-CN" altLang="en-US">
                <a:solidFill>
                  <a:srgbClr val="2DB6B9"/>
                </a:solidFill>
              </a:endParaRPr>
            </a:p>
          </p:txBody>
        </p:sp>
        <p:sp>
          <p:nvSpPr>
            <p:cNvPr id="29" name="淘宝店chenying0907出品 5"/>
            <p:cNvSpPr>
              <a:spLocks noEditPoints="1"/>
            </p:cNvSpPr>
            <p:nvPr/>
          </p:nvSpPr>
          <p:spPr bwMode="auto">
            <a:xfrm>
              <a:off x="5341463" y="-1826020"/>
              <a:ext cx="1381847" cy="1227579"/>
            </a:xfrm>
            <a:custGeom>
              <a:avLst/>
              <a:gdLst>
                <a:gd name="T0" fmla="*/ 746 w 1802"/>
                <a:gd name="T1" fmla="*/ 524 h 1618"/>
                <a:gd name="T2" fmla="*/ 223 w 1802"/>
                <a:gd name="T3" fmla="*/ 599 h 1618"/>
                <a:gd name="T4" fmla="*/ 223 w 1802"/>
                <a:gd name="T5" fmla="*/ 383 h 1618"/>
                <a:gd name="T6" fmla="*/ 1059 w 1802"/>
                <a:gd name="T7" fmla="*/ 458 h 1618"/>
                <a:gd name="T8" fmla="*/ 223 w 1802"/>
                <a:gd name="T9" fmla="*/ 383 h 1618"/>
                <a:gd name="T10" fmla="*/ 1059 w 1802"/>
                <a:gd name="T11" fmla="*/ 241 h 1618"/>
                <a:gd name="T12" fmla="*/ 223 w 1802"/>
                <a:gd name="T13" fmla="*/ 317 h 1618"/>
                <a:gd name="T14" fmla="*/ 0 w 1802"/>
                <a:gd name="T15" fmla="*/ 1182 h 1618"/>
                <a:gd name="T16" fmla="*/ 202 w 1802"/>
                <a:gd name="T17" fmla="*/ 1455 h 1618"/>
                <a:gd name="T18" fmla="*/ 1283 w 1802"/>
                <a:gd name="T19" fmla="*/ 1548 h 1618"/>
                <a:gd name="T20" fmla="*/ 1198 w 1802"/>
                <a:gd name="T21" fmla="*/ 1219 h 1618"/>
                <a:gd name="T22" fmla="*/ 382 w 1802"/>
                <a:gd name="T23" fmla="*/ 1228 h 1618"/>
                <a:gd name="T24" fmla="*/ 298 w 1802"/>
                <a:gd name="T25" fmla="*/ 1320 h 1618"/>
                <a:gd name="T26" fmla="*/ 84 w 1802"/>
                <a:gd name="T27" fmla="*/ 1164 h 1618"/>
                <a:gd name="T28" fmla="*/ 1198 w 1802"/>
                <a:gd name="T29" fmla="*/ 85 h 1618"/>
                <a:gd name="T30" fmla="*/ 1283 w 1802"/>
                <a:gd name="T31" fmla="*/ 840 h 1618"/>
                <a:gd name="T32" fmla="*/ 0 w 1802"/>
                <a:gd name="T33" fmla="*/ 0 h 1618"/>
                <a:gd name="T34" fmla="*/ 302 w 1802"/>
                <a:gd name="T35" fmla="*/ 1398 h 1618"/>
                <a:gd name="T36" fmla="*/ 972 w 1802"/>
                <a:gd name="T37" fmla="*/ 1492 h 1618"/>
                <a:gd name="T38" fmla="*/ 302 w 1802"/>
                <a:gd name="T39" fmla="*/ 1398 h 1618"/>
                <a:gd name="T40" fmla="*/ 1442 w 1802"/>
                <a:gd name="T41" fmla="*/ 1062 h 1618"/>
                <a:gd name="T42" fmla="*/ 993 w 1802"/>
                <a:gd name="T43" fmla="*/ 851 h 1618"/>
                <a:gd name="T44" fmla="*/ 1783 w 1802"/>
                <a:gd name="T45" fmla="*/ 1547 h 1618"/>
                <a:gd name="T46" fmla="*/ 1604 w 1802"/>
                <a:gd name="T47" fmla="*/ 1057 h 1618"/>
                <a:gd name="T48" fmla="*/ 1387 w 1802"/>
                <a:gd name="T49" fmla="*/ 940 h 1618"/>
                <a:gd name="T50" fmla="*/ 1393 w 1802"/>
                <a:gd name="T51" fmla="*/ 863 h 1618"/>
                <a:gd name="T52" fmla="*/ 1333 w 1802"/>
                <a:gd name="T53" fmla="*/ 914 h 1618"/>
                <a:gd name="T54" fmla="*/ 1360 w 1802"/>
                <a:gd name="T55" fmla="*/ 951 h 1618"/>
                <a:gd name="T56" fmla="*/ 1549 w 1802"/>
                <a:gd name="T57" fmla="*/ 1082 h 1618"/>
                <a:gd name="T58" fmla="*/ 1681 w 1802"/>
                <a:gd name="T59" fmla="*/ 1321 h 1618"/>
                <a:gd name="T60" fmla="*/ 1572 w 1802"/>
                <a:gd name="T61" fmla="*/ 1171 h 1618"/>
                <a:gd name="T62" fmla="*/ 1270 w 1802"/>
                <a:gd name="T63" fmla="*/ 1253 h 1618"/>
                <a:gd name="T64" fmla="*/ 1696 w 1802"/>
                <a:gd name="T65" fmla="*/ 1610 h 1618"/>
                <a:gd name="T66" fmla="*/ 1069 w 1802"/>
                <a:gd name="T67" fmla="*/ 618 h 1618"/>
                <a:gd name="T68" fmla="*/ 823 w 1802"/>
                <a:gd name="T69" fmla="*/ 496 h 1618"/>
                <a:gd name="T70" fmla="*/ 1007 w 1802"/>
                <a:gd name="T71" fmla="*/ 661 h 1618"/>
                <a:gd name="T72" fmla="*/ 941 w 1802"/>
                <a:gd name="T73" fmla="*/ 716 h 1618"/>
                <a:gd name="T74" fmla="*/ 810 w 1802"/>
                <a:gd name="T75" fmla="*/ 507 h 1618"/>
                <a:gd name="T76" fmla="*/ 889 w 1802"/>
                <a:gd name="T77" fmla="*/ 770 h 1618"/>
                <a:gd name="T78" fmla="*/ 1111 w 1802"/>
                <a:gd name="T79" fmla="*/ 712 h 1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02" h="1618">
                  <a:moveTo>
                    <a:pt x="223" y="524"/>
                  </a:moveTo>
                  <a:lnTo>
                    <a:pt x="746" y="524"/>
                  </a:lnTo>
                  <a:lnTo>
                    <a:pt x="746" y="599"/>
                  </a:lnTo>
                  <a:lnTo>
                    <a:pt x="223" y="599"/>
                  </a:lnTo>
                  <a:lnTo>
                    <a:pt x="223" y="524"/>
                  </a:lnTo>
                  <a:close/>
                  <a:moveTo>
                    <a:pt x="223" y="383"/>
                  </a:moveTo>
                  <a:lnTo>
                    <a:pt x="1059" y="383"/>
                  </a:lnTo>
                  <a:lnTo>
                    <a:pt x="1059" y="458"/>
                  </a:lnTo>
                  <a:lnTo>
                    <a:pt x="223" y="458"/>
                  </a:lnTo>
                  <a:lnTo>
                    <a:pt x="223" y="383"/>
                  </a:lnTo>
                  <a:close/>
                  <a:moveTo>
                    <a:pt x="223" y="241"/>
                  </a:moveTo>
                  <a:lnTo>
                    <a:pt x="1059" y="241"/>
                  </a:lnTo>
                  <a:lnTo>
                    <a:pt x="1059" y="317"/>
                  </a:lnTo>
                  <a:lnTo>
                    <a:pt x="223" y="317"/>
                  </a:lnTo>
                  <a:lnTo>
                    <a:pt x="223" y="241"/>
                  </a:lnTo>
                  <a:close/>
                  <a:moveTo>
                    <a:pt x="0" y="1182"/>
                  </a:moveTo>
                  <a:cubicBezTo>
                    <a:pt x="0" y="1254"/>
                    <a:pt x="9" y="1311"/>
                    <a:pt x="54" y="1369"/>
                  </a:cubicBezTo>
                  <a:cubicBezTo>
                    <a:pt x="92" y="1419"/>
                    <a:pt x="140" y="1446"/>
                    <a:pt x="202" y="1455"/>
                  </a:cubicBezTo>
                  <a:lnTo>
                    <a:pt x="1206" y="1612"/>
                  </a:lnTo>
                  <a:cubicBezTo>
                    <a:pt x="1248" y="1618"/>
                    <a:pt x="1283" y="1590"/>
                    <a:pt x="1283" y="1548"/>
                  </a:cubicBezTo>
                  <a:lnTo>
                    <a:pt x="1283" y="1335"/>
                  </a:lnTo>
                  <a:cubicBezTo>
                    <a:pt x="1254" y="1299"/>
                    <a:pt x="1226" y="1259"/>
                    <a:pt x="1198" y="1219"/>
                  </a:cubicBezTo>
                  <a:lnTo>
                    <a:pt x="1198" y="1490"/>
                  </a:lnTo>
                  <a:lnTo>
                    <a:pt x="382" y="1228"/>
                  </a:lnTo>
                  <a:cubicBezTo>
                    <a:pt x="372" y="1225"/>
                    <a:pt x="361" y="1229"/>
                    <a:pt x="356" y="1239"/>
                  </a:cubicBezTo>
                  <a:cubicBezTo>
                    <a:pt x="339" y="1273"/>
                    <a:pt x="319" y="1304"/>
                    <a:pt x="298" y="1320"/>
                  </a:cubicBezTo>
                  <a:cubicBezTo>
                    <a:pt x="239" y="1366"/>
                    <a:pt x="166" y="1357"/>
                    <a:pt x="121" y="1299"/>
                  </a:cubicBezTo>
                  <a:cubicBezTo>
                    <a:pt x="88" y="1256"/>
                    <a:pt x="84" y="1215"/>
                    <a:pt x="84" y="1164"/>
                  </a:cubicBezTo>
                  <a:lnTo>
                    <a:pt x="84" y="85"/>
                  </a:lnTo>
                  <a:lnTo>
                    <a:pt x="1198" y="85"/>
                  </a:lnTo>
                  <a:lnTo>
                    <a:pt x="1198" y="751"/>
                  </a:lnTo>
                  <a:lnTo>
                    <a:pt x="1283" y="840"/>
                  </a:lnTo>
                  <a:lnTo>
                    <a:pt x="1283" y="0"/>
                  </a:lnTo>
                  <a:lnTo>
                    <a:pt x="0" y="0"/>
                  </a:lnTo>
                  <a:lnTo>
                    <a:pt x="0" y="1182"/>
                  </a:lnTo>
                  <a:close/>
                  <a:moveTo>
                    <a:pt x="302" y="1398"/>
                  </a:moveTo>
                  <a:lnTo>
                    <a:pt x="970" y="1503"/>
                  </a:lnTo>
                  <a:cubicBezTo>
                    <a:pt x="977" y="1504"/>
                    <a:pt x="980" y="1494"/>
                    <a:pt x="972" y="1492"/>
                  </a:cubicBezTo>
                  <a:lnTo>
                    <a:pt x="390" y="1305"/>
                  </a:lnTo>
                  <a:cubicBezTo>
                    <a:pt x="364" y="1349"/>
                    <a:pt x="344" y="1371"/>
                    <a:pt x="302" y="1398"/>
                  </a:cubicBezTo>
                  <a:close/>
                  <a:moveTo>
                    <a:pt x="1131" y="735"/>
                  </a:moveTo>
                  <a:lnTo>
                    <a:pt x="1442" y="1062"/>
                  </a:lnTo>
                  <a:lnTo>
                    <a:pt x="1264" y="1213"/>
                  </a:lnTo>
                  <a:lnTo>
                    <a:pt x="993" y="851"/>
                  </a:lnTo>
                  <a:lnTo>
                    <a:pt x="1131" y="735"/>
                  </a:lnTo>
                  <a:close/>
                  <a:moveTo>
                    <a:pt x="1783" y="1547"/>
                  </a:moveTo>
                  <a:cubicBezTo>
                    <a:pt x="1788" y="1530"/>
                    <a:pt x="1791" y="1511"/>
                    <a:pt x="1793" y="1489"/>
                  </a:cubicBezTo>
                  <a:cubicBezTo>
                    <a:pt x="1802" y="1343"/>
                    <a:pt x="1781" y="1146"/>
                    <a:pt x="1604" y="1057"/>
                  </a:cubicBezTo>
                  <a:cubicBezTo>
                    <a:pt x="1550" y="1030"/>
                    <a:pt x="1446" y="989"/>
                    <a:pt x="1408" y="959"/>
                  </a:cubicBezTo>
                  <a:cubicBezTo>
                    <a:pt x="1399" y="952"/>
                    <a:pt x="1392" y="946"/>
                    <a:pt x="1387" y="940"/>
                  </a:cubicBezTo>
                  <a:cubicBezTo>
                    <a:pt x="1392" y="939"/>
                    <a:pt x="1397" y="937"/>
                    <a:pt x="1401" y="933"/>
                  </a:cubicBezTo>
                  <a:cubicBezTo>
                    <a:pt x="1418" y="919"/>
                    <a:pt x="1414" y="888"/>
                    <a:pt x="1393" y="863"/>
                  </a:cubicBezTo>
                  <a:cubicBezTo>
                    <a:pt x="1373" y="838"/>
                    <a:pt x="1342" y="830"/>
                    <a:pt x="1325" y="844"/>
                  </a:cubicBezTo>
                  <a:cubicBezTo>
                    <a:pt x="1309" y="858"/>
                    <a:pt x="1312" y="890"/>
                    <a:pt x="1333" y="914"/>
                  </a:cubicBezTo>
                  <a:cubicBezTo>
                    <a:pt x="1338" y="920"/>
                    <a:pt x="1343" y="925"/>
                    <a:pt x="1349" y="929"/>
                  </a:cubicBezTo>
                  <a:cubicBezTo>
                    <a:pt x="1351" y="937"/>
                    <a:pt x="1355" y="944"/>
                    <a:pt x="1360" y="951"/>
                  </a:cubicBezTo>
                  <a:cubicBezTo>
                    <a:pt x="1367" y="963"/>
                    <a:pt x="1379" y="975"/>
                    <a:pt x="1394" y="986"/>
                  </a:cubicBezTo>
                  <a:cubicBezTo>
                    <a:pt x="1436" y="1019"/>
                    <a:pt x="1494" y="1051"/>
                    <a:pt x="1549" y="1082"/>
                  </a:cubicBezTo>
                  <a:cubicBezTo>
                    <a:pt x="1666" y="1148"/>
                    <a:pt x="1695" y="1231"/>
                    <a:pt x="1700" y="1321"/>
                  </a:cubicBezTo>
                  <a:cubicBezTo>
                    <a:pt x="1701" y="1334"/>
                    <a:pt x="1694" y="1341"/>
                    <a:pt x="1681" y="1321"/>
                  </a:cubicBezTo>
                  <a:cubicBezTo>
                    <a:pt x="1677" y="1316"/>
                    <a:pt x="1673" y="1310"/>
                    <a:pt x="1670" y="1305"/>
                  </a:cubicBezTo>
                  <a:cubicBezTo>
                    <a:pt x="1643" y="1261"/>
                    <a:pt x="1610" y="1216"/>
                    <a:pt x="1572" y="1171"/>
                  </a:cubicBezTo>
                  <a:cubicBezTo>
                    <a:pt x="1542" y="1136"/>
                    <a:pt x="1512" y="1104"/>
                    <a:pt x="1481" y="1075"/>
                  </a:cubicBezTo>
                  <a:lnTo>
                    <a:pt x="1270" y="1253"/>
                  </a:lnTo>
                  <a:cubicBezTo>
                    <a:pt x="1293" y="1288"/>
                    <a:pt x="1320" y="1324"/>
                    <a:pt x="1350" y="1359"/>
                  </a:cubicBezTo>
                  <a:cubicBezTo>
                    <a:pt x="1476" y="1508"/>
                    <a:pt x="1615" y="1606"/>
                    <a:pt x="1696" y="1610"/>
                  </a:cubicBezTo>
                  <a:cubicBezTo>
                    <a:pt x="1739" y="1613"/>
                    <a:pt x="1770" y="1585"/>
                    <a:pt x="1783" y="1547"/>
                  </a:cubicBezTo>
                  <a:close/>
                  <a:moveTo>
                    <a:pt x="1069" y="618"/>
                  </a:moveTo>
                  <a:lnTo>
                    <a:pt x="835" y="486"/>
                  </a:lnTo>
                  <a:lnTo>
                    <a:pt x="823" y="496"/>
                  </a:lnTo>
                  <a:lnTo>
                    <a:pt x="953" y="651"/>
                  </a:lnTo>
                  <a:cubicBezTo>
                    <a:pt x="971" y="641"/>
                    <a:pt x="993" y="645"/>
                    <a:pt x="1007" y="661"/>
                  </a:cubicBezTo>
                  <a:cubicBezTo>
                    <a:pt x="1022" y="679"/>
                    <a:pt x="1020" y="706"/>
                    <a:pt x="1002" y="722"/>
                  </a:cubicBezTo>
                  <a:cubicBezTo>
                    <a:pt x="984" y="737"/>
                    <a:pt x="957" y="734"/>
                    <a:pt x="941" y="716"/>
                  </a:cubicBezTo>
                  <a:cubicBezTo>
                    <a:pt x="928" y="700"/>
                    <a:pt x="928" y="677"/>
                    <a:pt x="940" y="662"/>
                  </a:cubicBezTo>
                  <a:lnTo>
                    <a:pt x="810" y="507"/>
                  </a:lnTo>
                  <a:lnTo>
                    <a:pt x="797" y="518"/>
                  </a:lnTo>
                  <a:lnTo>
                    <a:pt x="889" y="770"/>
                  </a:lnTo>
                  <a:lnTo>
                    <a:pt x="974" y="828"/>
                  </a:lnTo>
                  <a:lnTo>
                    <a:pt x="1111" y="712"/>
                  </a:lnTo>
                  <a:lnTo>
                    <a:pt x="1069" y="618"/>
                  </a:lnTo>
                  <a:close/>
                </a:path>
              </a:pathLst>
            </a:custGeom>
            <a:grpFill/>
            <a:ln w="3175">
              <a:solidFill>
                <a:srgbClr val="2F5597"/>
              </a:solidFill>
            </a:ln>
          </p:spPr>
          <p:txBody>
            <a:bodyPr vert="horz" wrap="square" lIns="91423" tIns="45711" rIns="91423" bIns="45711" numCol="1" anchor="t" anchorCtr="0" compatLnSpc="1"/>
            <a:lstStyle/>
            <a:p>
              <a:endParaRPr lang="zh-CN" altLang="en-US">
                <a:solidFill>
                  <a:srgbClr val="C4261D"/>
                </a:solidFill>
              </a:endParaRPr>
            </a:p>
          </p:txBody>
        </p:sp>
      </p:grpSp>
      <p:pic>
        <p:nvPicPr>
          <p:cNvPr id="31" name="PA_背景音乐 - 轻快背景音乐.mp3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  <p:custDataLst>
              <p:tags r:id="rId10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10965970" y="-1173415"/>
            <a:ext cx="609170" cy="609628"/>
          </a:xfrm>
          <a:prstGeom prst="rect">
            <a:avLst/>
          </a:prstGeom>
        </p:spPr>
      </p:pic>
      <p:sp>
        <p:nvSpPr>
          <p:cNvPr id="38" name="PA_淘宝店chenying0907出品 3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00743" y="1983402"/>
            <a:ext cx="9540825" cy="1325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3" tIns="45711" rIns="91423" bIns="45711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r>
              <a:rPr lang="en-US" altLang="zh-CN" sz="11500" b="1" dirty="0" smtClean="0">
                <a:solidFill>
                  <a:srgbClr val="2F5597"/>
                </a:solidFill>
                <a:latin typeface="Impact" panose="020B0806030902050204" pitchFamily="34" charset="0"/>
              </a:rPr>
              <a:t>2022</a:t>
            </a:r>
            <a:endParaRPr lang="en-US" altLang="zh-CN" sz="11500" b="1" dirty="0" smtClean="0">
              <a:solidFill>
                <a:srgbClr val="2F5597"/>
              </a:solidFill>
              <a:latin typeface="Impact" panose="020B080603090205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967345" y="1844675"/>
            <a:ext cx="4244975" cy="3072130"/>
            <a:chOff x="12547" y="2905"/>
            <a:chExt cx="6685" cy="4838"/>
          </a:xfrm>
        </p:grpSpPr>
        <p:sp>
          <p:nvSpPr>
            <p:cNvPr id="35" name="PA_淘宝店chenying0907出品 6"/>
            <p:cNvSpPr/>
            <p:nvPr>
              <p:custDataLst>
                <p:tags r:id="rId13"/>
              </p:custDataLst>
            </p:nvPr>
          </p:nvSpPr>
          <p:spPr bwMode="auto">
            <a:xfrm>
              <a:off x="16656" y="3410"/>
              <a:ext cx="2576" cy="3980"/>
            </a:xfrm>
            <a:custGeom>
              <a:avLst/>
              <a:gdLst/>
              <a:ahLst/>
              <a:cxnLst/>
              <a:rect l="l" t="t" r="r" b="b"/>
              <a:pathLst>
                <a:path w="1636805" h="2527151">
                  <a:moveTo>
                    <a:pt x="1636805" y="0"/>
                  </a:moveTo>
                  <a:lnTo>
                    <a:pt x="157161" y="0"/>
                  </a:lnTo>
                  <a:cubicBezTo>
                    <a:pt x="479113" y="297673"/>
                    <a:pt x="680524" y="725002"/>
                    <a:pt x="680524" y="1199898"/>
                  </a:cubicBezTo>
                  <a:cubicBezTo>
                    <a:pt x="680524" y="1746911"/>
                    <a:pt x="411976" y="2231780"/>
                    <a:pt x="0" y="2527151"/>
                  </a:cubicBezTo>
                  <a:lnTo>
                    <a:pt x="1636805" y="2527151"/>
                  </a:lnTo>
                  <a:close/>
                </a:path>
              </a:pathLst>
            </a:custGeom>
            <a:solidFill>
              <a:srgbClr val="2F5597"/>
            </a:solidFill>
            <a:ln>
              <a:noFill/>
            </a:ln>
          </p:spPr>
          <p:txBody>
            <a:bodyPr vert="horz" wrap="square" lIns="91423" tIns="45711" rIns="91423" bIns="45711" numCol="1" anchor="t" anchorCtr="0" compatLnSpc="1"/>
            <a:lstStyle/>
            <a:p>
              <a:endParaRPr lang="zh-CN" altLang="en-US" dirty="0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12547" y="2905"/>
              <a:ext cx="4834" cy="4838"/>
              <a:chOff x="12547" y="2905"/>
              <a:chExt cx="4834" cy="4838"/>
            </a:xfrm>
          </p:grpSpPr>
          <p:grpSp>
            <p:nvGrpSpPr>
              <p:cNvPr id="2" name="PA_淘宝店chenying0907出品 1"/>
              <p:cNvGrpSpPr/>
              <p:nvPr>
                <p:custDataLst>
                  <p:tags r:id="rId14"/>
                </p:custDataLst>
              </p:nvPr>
            </p:nvGrpSpPr>
            <p:grpSpPr>
              <a:xfrm>
                <a:off x="12547" y="2905"/>
                <a:ext cx="4835" cy="4839"/>
                <a:chOff x="7966439" y="1845251"/>
                <a:chExt cx="3070838" cy="3073149"/>
              </a:xfrm>
            </p:grpSpPr>
            <p:sp>
              <p:nvSpPr>
                <p:cNvPr id="34" name="淘宝店chenying0907出品 33"/>
                <p:cNvSpPr/>
                <p:nvPr/>
              </p:nvSpPr>
              <p:spPr bwMode="auto">
                <a:xfrm>
                  <a:off x="7966439" y="1845251"/>
                  <a:ext cx="3070838" cy="3073149"/>
                </a:xfrm>
                <a:prstGeom prst="ellipse">
                  <a:avLst/>
                </a:prstGeom>
                <a:solidFill>
                  <a:srgbClr val="2F5597"/>
                </a:solidFill>
                <a:ln w="57150" cap="flat" cmpd="sng" algn="ctr">
                  <a:noFill/>
                  <a:prstDash val="dashDot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23" tIns="45711" rIns="91423" bIns="45711" numCol="1" rtlCol="0" anchor="t" anchorCtr="0" compatLnSpc="1"/>
                <a:lstStyle/>
                <a:p>
                  <a:pPr marL="0" marR="0" indent="0" algn="ctr" defTabSz="914400" rtl="0" eaLnBrk="1" fontAlgn="base" latinLnBrk="0" hangingPunct="1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</a:pPr>
                  <a:endParaRPr kumimoji="0" lang="zh-CN" altLang="en-US" sz="7200" b="0" i="0" u="none" strike="noStrike" cap="none" normalizeH="0" baseline="0" dirty="0" smtClean="0">
                    <a:ln>
                      <a:noFill/>
                    </a:ln>
                    <a:solidFill>
                      <a:srgbClr val="F8F8F8"/>
                    </a:solidFill>
                    <a:effectLst/>
                    <a:latin typeface="Impact" panose="020B0806030902050204" pitchFamily="34" charset="0"/>
                  </a:endParaRPr>
                </a:p>
              </p:txBody>
            </p:sp>
            <p:sp>
              <p:nvSpPr>
                <p:cNvPr id="36" name="淘宝店chenying0907出品 35"/>
                <p:cNvSpPr/>
                <p:nvPr/>
              </p:nvSpPr>
              <p:spPr bwMode="auto">
                <a:xfrm>
                  <a:off x="8255446" y="2103598"/>
                  <a:ext cx="2504413" cy="2556454"/>
                </a:xfrm>
                <a:prstGeom prst="ellipse">
                  <a:avLst/>
                </a:prstGeom>
                <a:noFill/>
                <a:ln w="57150" cap="flat" cmpd="sng" algn="ctr">
                  <a:solidFill>
                    <a:schemeClr val="bg1">
                      <a:lumMod val="95000"/>
                    </a:schemeClr>
                  </a:solidFill>
                  <a:prstDash val="dashDot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23" tIns="45711" rIns="91423" bIns="45711" numCol="1" rtlCol="0" anchor="t" anchorCtr="0" compatLnSpc="1"/>
                <a:lstStyle/>
                <a:p>
                  <a:pPr marL="0" marR="0" indent="0" algn="ctr" defTabSz="914400" rtl="0" eaLnBrk="1" fontAlgn="base" latinLnBrk="0" hangingPunct="1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</a:pPr>
                  <a:endParaRPr kumimoji="0" lang="zh-CN" altLang="en-US" sz="7200" b="0" i="0" u="none" strike="noStrike" cap="none" normalizeH="0" baseline="0" dirty="0" smtClean="0">
                    <a:ln>
                      <a:noFill/>
                    </a:ln>
                    <a:solidFill>
                      <a:srgbClr val="F8F8F8"/>
                    </a:solidFill>
                    <a:effectLst/>
                    <a:latin typeface="Impact" panose="020B0806030902050204" pitchFamily="34" charset="0"/>
                  </a:endParaRPr>
                </a:p>
              </p:txBody>
            </p:sp>
          </p:grpSp>
          <p:sp>
            <p:nvSpPr>
              <p:cNvPr id="3" name="文本框 2"/>
              <p:cNvSpPr txBox="1"/>
              <p:nvPr/>
            </p:nvSpPr>
            <p:spPr>
              <a:xfrm>
                <a:off x="14096" y="4380"/>
                <a:ext cx="1728" cy="1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zh-CN" altLang="en-US" sz="36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王者</a:t>
                </a:r>
                <a:endParaRPr lang="zh-CN" altLang="en-US" sz="36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r>
                  <a:rPr lang="zh-CN" altLang="en-US" sz="36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系统</a:t>
                </a:r>
                <a:endParaRPr lang="zh-CN" altLang="en-US" sz="36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1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51"/>
                            </p:stCondLst>
                            <p:childTnLst>
                              <p:par>
                                <p:cTn id="24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2" presetClass="entr" presetSubtype="9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8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4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2" presetClass="entr" presetSubtype="9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8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4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2" presetClass="entr" presetSubtype="9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8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21600000">
                                      <p:cBhvr>
                                        <p:cTn id="5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54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video>
          </p:childTnLst>
        </p:cTn>
      </p:par>
    </p:tnLst>
    <p:bldLst>
      <p:bldP spid="4" grpId="0" bldLvl="0" animBg="1"/>
      <p:bldP spid="38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4B3D9F-2D90-4EC2-9B9A-E982AA52786D}" type="slidenum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67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21236 w 808522"/>
              <a:gd name="T1" fmla="*/ 0 h 510140"/>
              <a:gd name="T2" fmla="*/ 123568 w 808522"/>
              <a:gd name="T3" fmla="*/ 0 h 510140"/>
              <a:gd name="T4" fmla="*/ 391686 w 808522"/>
              <a:gd name="T5" fmla="*/ 0 h 510140"/>
              <a:gd name="T6" fmla="*/ 391686 w 808522"/>
              <a:gd name="T7" fmla="*/ 246016 h 510140"/>
              <a:gd name="T8" fmla="*/ 123573 w 808522"/>
              <a:gd name="T9" fmla="*/ 246016 h 510140"/>
              <a:gd name="T10" fmla="*/ 123568 w 808522"/>
              <a:gd name="T11" fmla="*/ 246017 h 510140"/>
              <a:gd name="T12" fmla="*/ 123563 w 808522"/>
              <a:gd name="T13" fmla="*/ 246016 h 510140"/>
              <a:gd name="T14" fmla="*/ 121236 w 808522"/>
              <a:gd name="T15" fmla="*/ 246016 h 510140"/>
              <a:gd name="T16" fmla="*/ 121236 w 808522"/>
              <a:gd name="T17" fmla="*/ 245783 h 510140"/>
              <a:gd name="T18" fmla="*/ 98664 w 808522"/>
              <a:gd name="T19" fmla="*/ 243517 h 510140"/>
              <a:gd name="T20" fmla="*/ 0 w 808522"/>
              <a:gd name="T21" fmla="*/ 123008 h 510140"/>
              <a:gd name="T22" fmla="*/ 98664 w 808522"/>
              <a:gd name="T23" fmla="*/ 2499 h 510140"/>
              <a:gd name="T24" fmla="*/ 121236 w 808522"/>
              <a:gd name="T25" fmla="*/ 234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1268" name="TextBox 15"/>
          <p:cNvSpPr>
            <a:spLocks noChangeArrowheads="1"/>
          </p:cNvSpPr>
          <p:nvPr/>
        </p:nvSpPr>
        <p:spPr bwMode="auto">
          <a:xfrm>
            <a:off x="11488420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  <a:sym typeface="Arial Unicode MS" panose="020B0604020202020204" charset="-122"/>
              </a:rPr>
              <a:t>* </a:t>
            </a:r>
            <a:endParaRPr lang="zh-CN" altLang="zh-CN" sz="1400" b="1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  <a:sym typeface="Arial Unicode MS" panose="020B0604020202020204" charset="-122"/>
            </a:endParaRPr>
          </a:p>
        </p:txBody>
      </p:sp>
      <p:sp>
        <p:nvSpPr>
          <p:cNvPr id="2" name="任意多边形 45"/>
          <p:cNvSpPr>
            <a:spLocks noChangeArrowheads="1"/>
          </p:cNvSpPr>
          <p:nvPr/>
        </p:nvSpPr>
        <p:spPr bwMode="auto">
          <a:xfrm>
            <a:off x="101600" y="3536315"/>
            <a:ext cx="12192000" cy="3429000"/>
          </a:xfrm>
          <a:custGeom>
            <a:avLst/>
            <a:gdLst>
              <a:gd name="T0" fmla="*/ 0 w 12192000"/>
              <a:gd name="T1" fmla="*/ 0 h 3429000"/>
              <a:gd name="T2" fmla="*/ 1082370 w 12192000"/>
              <a:gd name="T3" fmla="*/ 0 h 3429000"/>
              <a:gd name="T4" fmla="*/ 1128200 w 12192000"/>
              <a:gd name="T5" fmla="*/ 50476 h 3429000"/>
              <a:gd name="T6" fmla="*/ 1874309 w 12192000"/>
              <a:gd name="T7" fmla="*/ 359835 h 3429000"/>
              <a:gd name="T8" fmla="*/ 2620419 w 12192000"/>
              <a:gd name="T9" fmla="*/ 50476 h 3429000"/>
              <a:gd name="T10" fmla="*/ 2666248 w 12192000"/>
              <a:gd name="T11" fmla="*/ 0 h 3429000"/>
              <a:gd name="T12" fmla="*/ 3868167 w 12192000"/>
              <a:gd name="T13" fmla="*/ 0 h 3429000"/>
              <a:gd name="T14" fmla="*/ 3914043 w 12192000"/>
              <a:gd name="T15" fmla="*/ 50476 h 3429000"/>
              <a:gd name="T16" fmla="*/ 4660901 w 12192000"/>
              <a:gd name="T17" fmla="*/ 359835 h 3429000"/>
              <a:gd name="T18" fmla="*/ 5407759 w 12192000"/>
              <a:gd name="T19" fmla="*/ 50476 h 3429000"/>
              <a:gd name="T20" fmla="*/ 5453636 w 12192000"/>
              <a:gd name="T21" fmla="*/ 0 h 3429000"/>
              <a:gd name="T22" fmla="*/ 6655553 w 12192000"/>
              <a:gd name="T23" fmla="*/ 0 h 3429000"/>
              <a:gd name="T24" fmla="*/ 6701383 w 12192000"/>
              <a:gd name="T25" fmla="*/ 50476 h 3429000"/>
              <a:gd name="T26" fmla="*/ 7447492 w 12192000"/>
              <a:gd name="T27" fmla="*/ 359835 h 3429000"/>
              <a:gd name="T28" fmla="*/ 8193602 w 12192000"/>
              <a:gd name="T29" fmla="*/ 50476 h 3429000"/>
              <a:gd name="T30" fmla="*/ 8239431 w 12192000"/>
              <a:gd name="T31" fmla="*/ 0 h 3429000"/>
              <a:gd name="T32" fmla="*/ 9441351 w 12192000"/>
              <a:gd name="T33" fmla="*/ 0 h 3429000"/>
              <a:gd name="T34" fmla="*/ 9487227 w 12192000"/>
              <a:gd name="T35" fmla="*/ 50476 h 3429000"/>
              <a:gd name="T36" fmla="*/ 10234085 w 12192000"/>
              <a:gd name="T37" fmla="*/ 359835 h 3429000"/>
              <a:gd name="T38" fmla="*/ 10980943 w 12192000"/>
              <a:gd name="T39" fmla="*/ 50476 h 3429000"/>
              <a:gd name="T40" fmla="*/ 11026819 w 12192000"/>
              <a:gd name="T41" fmla="*/ 0 h 3429000"/>
              <a:gd name="T42" fmla="*/ 12192000 w 12192000"/>
              <a:gd name="T43" fmla="*/ 0 h 3429000"/>
              <a:gd name="T44" fmla="*/ 12192000 w 12192000"/>
              <a:gd name="T45" fmla="*/ 3429000 h 3429000"/>
              <a:gd name="T46" fmla="*/ 0 w 12192000"/>
              <a:gd name="T47" fmla="*/ 3429000 h 3429000"/>
              <a:gd name="T48" fmla="*/ 0 w 12192000"/>
              <a:gd name="T49" fmla="*/ 0 h 3429000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2192000"/>
              <a:gd name="T76" fmla="*/ 0 h 3429000"/>
              <a:gd name="T77" fmla="*/ 12192000 w 12192000"/>
              <a:gd name="T78" fmla="*/ 3429000 h 3429000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2192000" h="3429000">
                <a:moveTo>
                  <a:pt x="0" y="0"/>
                </a:moveTo>
                <a:lnTo>
                  <a:pt x="1082370" y="0"/>
                </a:lnTo>
                <a:lnTo>
                  <a:pt x="1128200" y="50476"/>
                </a:lnTo>
                <a:cubicBezTo>
                  <a:pt x="1319146" y="241614"/>
                  <a:pt x="1582935" y="359835"/>
                  <a:pt x="1874309" y="359835"/>
                </a:cubicBezTo>
                <a:cubicBezTo>
                  <a:pt x="2165683" y="359835"/>
                  <a:pt x="2429473" y="241614"/>
                  <a:pt x="2620419" y="50476"/>
                </a:cubicBezTo>
                <a:lnTo>
                  <a:pt x="2666248" y="0"/>
                </a:lnTo>
                <a:lnTo>
                  <a:pt x="3868167" y="0"/>
                </a:lnTo>
                <a:lnTo>
                  <a:pt x="3914043" y="50476"/>
                </a:lnTo>
                <a:cubicBezTo>
                  <a:pt x="4105180" y="241614"/>
                  <a:pt x="4369235" y="359835"/>
                  <a:pt x="4660901" y="359835"/>
                </a:cubicBezTo>
                <a:cubicBezTo>
                  <a:pt x="4952568" y="359835"/>
                  <a:pt x="5216622" y="241614"/>
                  <a:pt x="5407759" y="50476"/>
                </a:cubicBezTo>
                <a:lnTo>
                  <a:pt x="5453636" y="0"/>
                </a:lnTo>
                <a:lnTo>
                  <a:pt x="6655553" y="0"/>
                </a:lnTo>
                <a:lnTo>
                  <a:pt x="6701383" y="50476"/>
                </a:lnTo>
                <a:cubicBezTo>
                  <a:pt x="6892329" y="241614"/>
                  <a:pt x="7156118" y="359835"/>
                  <a:pt x="7447492" y="359835"/>
                </a:cubicBezTo>
                <a:cubicBezTo>
                  <a:pt x="7738866" y="359835"/>
                  <a:pt x="8002656" y="241614"/>
                  <a:pt x="8193602" y="50476"/>
                </a:cubicBezTo>
                <a:lnTo>
                  <a:pt x="8239431" y="0"/>
                </a:lnTo>
                <a:lnTo>
                  <a:pt x="9441351" y="0"/>
                </a:lnTo>
                <a:lnTo>
                  <a:pt x="9487227" y="50476"/>
                </a:lnTo>
                <a:cubicBezTo>
                  <a:pt x="9678364" y="241614"/>
                  <a:pt x="9942418" y="359835"/>
                  <a:pt x="10234085" y="359835"/>
                </a:cubicBezTo>
                <a:cubicBezTo>
                  <a:pt x="10525752" y="359835"/>
                  <a:pt x="10789806" y="241614"/>
                  <a:pt x="10980943" y="50476"/>
                </a:cubicBezTo>
                <a:lnTo>
                  <a:pt x="11026819" y="0"/>
                </a:ln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0" y="207645"/>
            <a:ext cx="3785235" cy="460375"/>
            <a:chOff x="0" y="327"/>
            <a:chExt cx="5961" cy="725"/>
          </a:xfrm>
        </p:grpSpPr>
        <p:sp>
          <p:nvSpPr>
            <p:cNvPr id="25602" name="矩形 5"/>
            <p:cNvSpPr/>
            <p:nvPr/>
          </p:nvSpPr>
          <p:spPr>
            <a:xfrm>
              <a:off x="0" y="375"/>
              <a:ext cx="555" cy="63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25603" name="矩形 6"/>
            <p:cNvSpPr/>
            <p:nvPr/>
          </p:nvSpPr>
          <p:spPr>
            <a:xfrm>
              <a:off x="660" y="375"/>
              <a:ext cx="195" cy="630"/>
            </a:xfrm>
            <a:prstGeom prst="rect">
              <a:avLst/>
            </a:prstGeom>
            <a:solidFill>
              <a:srgbClr val="7F7F7F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25604" name="文本框 7"/>
            <p:cNvSpPr txBox="1"/>
            <p:nvPr/>
          </p:nvSpPr>
          <p:spPr>
            <a:xfrm>
              <a:off x="1094" y="327"/>
              <a:ext cx="4867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24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任务大厅赚钱</a:t>
              </a:r>
              <a:r>
                <a:rPr lang="zh-CN" altLang="en-US" sz="24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佣金</a:t>
              </a:r>
              <a:endParaRPr lang="zh-CN" altLang="en-US" sz="24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18110" y="5742305"/>
            <a:ext cx="2468880" cy="8915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>
                <a:solidFill>
                  <a:srgbClr val="2F559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zh-CN" altLang="en-US" sz="1600" b="1">
                <a:solidFill>
                  <a:srgbClr val="2F559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一步</a:t>
            </a:r>
            <a:endParaRPr lang="zh-CN" altLang="en-US" sz="1600" b="1">
              <a:solidFill>
                <a:srgbClr val="2F559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任务大厅领取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任务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可查看每条任务的任务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佣金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以及奖励积分，点击查看单个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任务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544311" y="5742305"/>
            <a:ext cx="23164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>
                <a:solidFill>
                  <a:srgbClr val="2F559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zh-CN" altLang="en-US" sz="1600" b="1">
                <a:solidFill>
                  <a:srgbClr val="2F559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三步</a:t>
            </a:r>
            <a:endParaRPr lang="zh-CN" altLang="en-US" sz="1600" b="1">
              <a:solidFill>
                <a:srgbClr val="2F559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完成任务后，可在个人中心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查看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账户余额，积分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余额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076816" y="5742305"/>
            <a:ext cx="15544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>
                <a:solidFill>
                  <a:srgbClr val="2F559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zh-CN" altLang="en-US" sz="1600" b="1">
                <a:solidFill>
                  <a:srgbClr val="2F559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四步</a:t>
            </a:r>
            <a:endParaRPr lang="zh-CN" altLang="en-US" sz="1600" b="1">
              <a:solidFill>
                <a:srgbClr val="2F559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查看账户的提现余额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复购积分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余额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右箭头 15"/>
          <p:cNvSpPr/>
          <p:nvPr/>
        </p:nvSpPr>
        <p:spPr>
          <a:xfrm>
            <a:off x="2687955" y="6061710"/>
            <a:ext cx="748665" cy="147320"/>
          </a:xfrm>
          <a:prstGeom prst="rightArrow">
            <a:avLst/>
          </a:prstGeom>
          <a:solidFill>
            <a:srgbClr val="2F5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9036685" y="6061710"/>
            <a:ext cx="748665" cy="147320"/>
          </a:xfrm>
          <a:prstGeom prst="rightArrow">
            <a:avLst/>
          </a:prstGeom>
          <a:solidFill>
            <a:srgbClr val="2F5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655" y="1005840"/>
            <a:ext cx="2280920" cy="45567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265" y="1027430"/>
            <a:ext cx="2270125" cy="45351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3275" y="1006475"/>
            <a:ext cx="2280285" cy="4555490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1804670" y="2662555"/>
            <a:ext cx="537845" cy="52133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8115935" y="3218815"/>
            <a:ext cx="537845" cy="52133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6460" y="1005840"/>
            <a:ext cx="2280920" cy="4556760"/>
          </a:xfrm>
          <a:prstGeom prst="rect">
            <a:avLst/>
          </a:prstGeom>
        </p:spPr>
      </p:pic>
      <p:sp>
        <p:nvSpPr>
          <p:cNvPr id="21" name="圆角矩形 20"/>
          <p:cNvSpPr/>
          <p:nvPr/>
        </p:nvSpPr>
        <p:spPr>
          <a:xfrm>
            <a:off x="4581525" y="1584325"/>
            <a:ext cx="537845" cy="36703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792855" y="5742305"/>
            <a:ext cx="14020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>
                <a:solidFill>
                  <a:srgbClr val="2F559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zh-CN" altLang="en-US" sz="1600" b="1">
                <a:solidFill>
                  <a:srgbClr val="2F559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二步</a:t>
            </a:r>
            <a:endParaRPr lang="zh-CN" altLang="en-US" sz="1600" b="1">
              <a:solidFill>
                <a:srgbClr val="2F559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领取任务后，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点击顶部我的任务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右箭头 22"/>
          <p:cNvSpPr/>
          <p:nvPr/>
        </p:nvSpPr>
        <p:spPr>
          <a:xfrm>
            <a:off x="5709920" y="6061710"/>
            <a:ext cx="748665" cy="147320"/>
          </a:xfrm>
          <a:prstGeom prst="rightArrow">
            <a:avLst/>
          </a:prstGeom>
          <a:solidFill>
            <a:srgbClr val="2F5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4B3D9F-2D90-4EC2-9B9A-E982AA52786D}" type="slidenum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67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21236 w 808522"/>
              <a:gd name="T1" fmla="*/ 0 h 510140"/>
              <a:gd name="T2" fmla="*/ 123568 w 808522"/>
              <a:gd name="T3" fmla="*/ 0 h 510140"/>
              <a:gd name="T4" fmla="*/ 391686 w 808522"/>
              <a:gd name="T5" fmla="*/ 0 h 510140"/>
              <a:gd name="T6" fmla="*/ 391686 w 808522"/>
              <a:gd name="T7" fmla="*/ 246016 h 510140"/>
              <a:gd name="T8" fmla="*/ 123573 w 808522"/>
              <a:gd name="T9" fmla="*/ 246016 h 510140"/>
              <a:gd name="T10" fmla="*/ 123568 w 808522"/>
              <a:gd name="T11" fmla="*/ 246017 h 510140"/>
              <a:gd name="T12" fmla="*/ 123563 w 808522"/>
              <a:gd name="T13" fmla="*/ 246016 h 510140"/>
              <a:gd name="T14" fmla="*/ 121236 w 808522"/>
              <a:gd name="T15" fmla="*/ 246016 h 510140"/>
              <a:gd name="T16" fmla="*/ 121236 w 808522"/>
              <a:gd name="T17" fmla="*/ 245783 h 510140"/>
              <a:gd name="T18" fmla="*/ 98664 w 808522"/>
              <a:gd name="T19" fmla="*/ 243517 h 510140"/>
              <a:gd name="T20" fmla="*/ 0 w 808522"/>
              <a:gd name="T21" fmla="*/ 123008 h 510140"/>
              <a:gd name="T22" fmla="*/ 98664 w 808522"/>
              <a:gd name="T23" fmla="*/ 2499 h 510140"/>
              <a:gd name="T24" fmla="*/ 121236 w 808522"/>
              <a:gd name="T25" fmla="*/ 234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1268" name="TextBox 15"/>
          <p:cNvSpPr>
            <a:spLocks noChangeArrowheads="1"/>
          </p:cNvSpPr>
          <p:nvPr/>
        </p:nvSpPr>
        <p:spPr bwMode="auto">
          <a:xfrm>
            <a:off x="11488420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  <a:sym typeface="Arial Unicode MS" panose="020B0604020202020204" charset="-122"/>
              </a:rPr>
              <a:t>* </a:t>
            </a:r>
            <a:endParaRPr lang="zh-CN" altLang="zh-CN" sz="1400" b="1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  <a:sym typeface="Arial Unicode MS" panose="020B0604020202020204" charset="-122"/>
            </a:endParaRPr>
          </a:p>
        </p:txBody>
      </p:sp>
      <p:sp>
        <p:nvSpPr>
          <p:cNvPr id="2" name="任意多边形 45"/>
          <p:cNvSpPr>
            <a:spLocks noChangeArrowheads="1"/>
          </p:cNvSpPr>
          <p:nvPr/>
        </p:nvSpPr>
        <p:spPr bwMode="auto">
          <a:xfrm>
            <a:off x="57785" y="3562985"/>
            <a:ext cx="12192000" cy="3429000"/>
          </a:xfrm>
          <a:custGeom>
            <a:avLst/>
            <a:gdLst>
              <a:gd name="T0" fmla="*/ 0 w 12192000"/>
              <a:gd name="T1" fmla="*/ 0 h 3429000"/>
              <a:gd name="T2" fmla="*/ 1082370 w 12192000"/>
              <a:gd name="T3" fmla="*/ 0 h 3429000"/>
              <a:gd name="T4" fmla="*/ 1128200 w 12192000"/>
              <a:gd name="T5" fmla="*/ 50476 h 3429000"/>
              <a:gd name="T6" fmla="*/ 1874309 w 12192000"/>
              <a:gd name="T7" fmla="*/ 359835 h 3429000"/>
              <a:gd name="T8" fmla="*/ 2620419 w 12192000"/>
              <a:gd name="T9" fmla="*/ 50476 h 3429000"/>
              <a:gd name="T10" fmla="*/ 2666248 w 12192000"/>
              <a:gd name="T11" fmla="*/ 0 h 3429000"/>
              <a:gd name="T12" fmla="*/ 3868167 w 12192000"/>
              <a:gd name="T13" fmla="*/ 0 h 3429000"/>
              <a:gd name="T14" fmla="*/ 3914043 w 12192000"/>
              <a:gd name="T15" fmla="*/ 50476 h 3429000"/>
              <a:gd name="T16" fmla="*/ 4660901 w 12192000"/>
              <a:gd name="T17" fmla="*/ 359835 h 3429000"/>
              <a:gd name="T18" fmla="*/ 5407759 w 12192000"/>
              <a:gd name="T19" fmla="*/ 50476 h 3429000"/>
              <a:gd name="T20" fmla="*/ 5453636 w 12192000"/>
              <a:gd name="T21" fmla="*/ 0 h 3429000"/>
              <a:gd name="T22" fmla="*/ 6655553 w 12192000"/>
              <a:gd name="T23" fmla="*/ 0 h 3429000"/>
              <a:gd name="T24" fmla="*/ 6701383 w 12192000"/>
              <a:gd name="T25" fmla="*/ 50476 h 3429000"/>
              <a:gd name="T26" fmla="*/ 7447492 w 12192000"/>
              <a:gd name="T27" fmla="*/ 359835 h 3429000"/>
              <a:gd name="T28" fmla="*/ 8193602 w 12192000"/>
              <a:gd name="T29" fmla="*/ 50476 h 3429000"/>
              <a:gd name="T30" fmla="*/ 8239431 w 12192000"/>
              <a:gd name="T31" fmla="*/ 0 h 3429000"/>
              <a:gd name="T32" fmla="*/ 9441351 w 12192000"/>
              <a:gd name="T33" fmla="*/ 0 h 3429000"/>
              <a:gd name="T34" fmla="*/ 9487227 w 12192000"/>
              <a:gd name="T35" fmla="*/ 50476 h 3429000"/>
              <a:gd name="T36" fmla="*/ 10234085 w 12192000"/>
              <a:gd name="T37" fmla="*/ 359835 h 3429000"/>
              <a:gd name="T38" fmla="*/ 10980943 w 12192000"/>
              <a:gd name="T39" fmla="*/ 50476 h 3429000"/>
              <a:gd name="T40" fmla="*/ 11026819 w 12192000"/>
              <a:gd name="T41" fmla="*/ 0 h 3429000"/>
              <a:gd name="T42" fmla="*/ 12192000 w 12192000"/>
              <a:gd name="T43" fmla="*/ 0 h 3429000"/>
              <a:gd name="T44" fmla="*/ 12192000 w 12192000"/>
              <a:gd name="T45" fmla="*/ 3429000 h 3429000"/>
              <a:gd name="T46" fmla="*/ 0 w 12192000"/>
              <a:gd name="T47" fmla="*/ 3429000 h 3429000"/>
              <a:gd name="T48" fmla="*/ 0 w 12192000"/>
              <a:gd name="T49" fmla="*/ 0 h 3429000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2192000"/>
              <a:gd name="T76" fmla="*/ 0 h 3429000"/>
              <a:gd name="T77" fmla="*/ 12192000 w 12192000"/>
              <a:gd name="T78" fmla="*/ 3429000 h 3429000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2192000" h="3429000">
                <a:moveTo>
                  <a:pt x="0" y="0"/>
                </a:moveTo>
                <a:lnTo>
                  <a:pt x="1082370" y="0"/>
                </a:lnTo>
                <a:lnTo>
                  <a:pt x="1128200" y="50476"/>
                </a:lnTo>
                <a:cubicBezTo>
                  <a:pt x="1319146" y="241614"/>
                  <a:pt x="1582935" y="359835"/>
                  <a:pt x="1874309" y="359835"/>
                </a:cubicBezTo>
                <a:cubicBezTo>
                  <a:pt x="2165683" y="359835"/>
                  <a:pt x="2429473" y="241614"/>
                  <a:pt x="2620419" y="50476"/>
                </a:cubicBezTo>
                <a:lnTo>
                  <a:pt x="2666248" y="0"/>
                </a:lnTo>
                <a:lnTo>
                  <a:pt x="3868167" y="0"/>
                </a:lnTo>
                <a:lnTo>
                  <a:pt x="3914043" y="50476"/>
                </a:lnTo>
                <a:cubicBezTo>
                  <a:pt x="4105180" y="241614"/>
                  <a:pt x="4369235" y="359835"/>
                  <a:pt x="4660901" y="359835"/>
                </a:cubicBezTo>
                <a:cubicBezTo>
                  <a:pt x="4952568" y="359835"/>
                  <a:pt x="5216622" y="241614"/>
                  <a:pt x="5407759" y="50476"/>
                </a:cubicBezTo>
                <a:lnTo>
                  <a:pt x="5453636" y="0"/>
                </a:lnTo>
                <a:lnTo>
                  <a:pt x="6655553" y="0"/>
                </a:lnTo>
                <a:lnTo>
                  <a:pt x="6701383" y="50476"/>
                </a:lnTo>
                <a:cubicBezTo>
                  <a:pt x="6892329" y="241614"/>
                  <a:pt x="7156118" y="359835"/>
                  <a:pt x="7447492" y="359835"/>
                </a:cubicBezTo>
                <a:cubicBezTo>
                  <a:pt x="7738866" y="359835"/>
                  <a:pt x="8002656" y="241614"/>
                  <a:pt x="8193602" y="50476"/>
                </a:cubicBezTo>
                <a:lnTo>
                  <a:pt x="8239431" y="0"/>
                </a:lnTo>
                <a:lnTo>
                  <a:pt x="9441351" y="0"/>
                </a:lnTo>
                <a:lnTo>
                  <a:pt x="9487227" y="50476"/>
                </a:lnTo>
                <a:cubicBezTo>
                  <a:pt x="9678364" y="241614"/>
                  <a:pt x="9942418" y="359835"/>
                  <a:pt x="10234085" y="359835"/>
                </a:cubicBezTo>
                <a:cubicBezTo>
                  <a:pt x="10525752" y="359835"/>
                  <a:pt x="10789806" y="241614"/>
                  <a:pt x="10980943" y="50476"/>
                </a:cubicBezTo>
                <a:lnTo>
                  <a:pt x="11026819" y="0"/>
                </a:ln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0" y="207645"/>
            <a:ext cx="3785235" cy="460375"/>
            <a:chOff x="0" y="327"/>
            <a:chExt cx="5961" cy="725"/>
          </a:xfrm>
        </p:grpSpPr>
        <p:sp>
          <p:nvSpPr>
            <p:cNvPr id="25602" name="矩形 5"/>
            <p:cNvSpPr/>
            <p:nvPr/>
          </p:nvSpPr>
          <p:spPr>
            <a:xfrm>
              <a:off x="0" y="375"/>
              <a:ext cx="555" cy="63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25603" name="矩形 6"/>
            <p:cNvSpPr/>
            <p:nvPr/>
          </p:nvSpPr>
          <p:spPr>
            <a:xfrm>
              <a:off x="660" y="375"/>
              <a:ext cx="195" cy="630"/>
            </a:xfrm>
            <a:prstGeom prst="rect">
              <a:avLst/>
            </a:prstGeom>
            <a:solidFill>
              <a:srgbClr val="7F7F7F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25604" name="文本框 7"/>
            <p:cNvSpPr txBox="1"/>
            <p:nvPr/>
          </p:nvSpPr>
          <p:spPr>
            <a:xfrm>
              <a:off x="1094" y="327"/>
              <a:ext cx="4867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24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任务大厅任务</a:t>
              </a:r>
              <a:r>
                <a:rPr lang="zh-CN" altLang="en-US" sz="24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分配</a:t>
              </a:r>
              <a:endParaRPr lang="zh-CN" altLang="en-US" sz="24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3361055" y="1005840"/>
            <a:ext cx="7802880" cy="19996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 b="1">
                <a:solidFill>
                  <a:srgbClr val="2F559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任务发放</a:t>
            </a:r>
            <a:endParaRPr lang="zh-CN" altLang="en-US" sz="1600" b="1">
              <a:solidFill>
                <a:srgbClr val="2F559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一星任务，二星任务，三星任务，四星任务，五行任务，王者任务，运营中心任务，超级管家任务，积分赠送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任务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通过结算周期内，对应会员等级，赠送积分额度，系统自动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发放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直推任务，间退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任务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推荐用户购平价商城，复购区商品后，直推用户，间推用户获得对应推荐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任务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推荐用户抽奖区，组团成功开奖后，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直推用户，间推用户获得对应推荐任务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1975" y="1005840"/>
            <a:ext cx="2280920" cy="4556760"/>
          </a:xfrm>
          <a:prstGeom prst="rect">
            <a:avLst/>
          </a:prstGeom>
        </p:spPr>
      </p:pic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4B3D9F-2D90-4EC2-9B9A-E982AA52786D}" type="slidenum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67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21236 w 808522"/>
              <a:gd name="T1" fmla="*/ 0 h 510140"/>
              <a:gd name="T2" fmla="*/ 123568 w 808522"/>
              <a:gd name="T3" fmla="*/ 0 h 510140"/>
              <a:gd name="T4" fmla="*/ 391686 w 808522"/>
              <a:gd name="T5" fmla="*/ 0 h 510140"/>
              <a:gd name="T6" fmla="*/ 391686 w 808522"/>
              <a:gd name="T7" fmla="*/ 246016 h 510140"/>
              <a:gd name="T8" fmla="*/ 123573 w 808522"/>
              <a:gd name="T9" fmla="*/ 246016 h 510140"/>
              <a:gd name="T10" fmla="*/ 123568 w 808522"/>
              <a:gd name="T11" fmla="*/ 246017 h 510140"/>
              <a:gd name="T12" fmla="*/ 123563 w 808522"/>
              <a:gd name="T13" fmla="*/ 246016 h 510140"/>
              <a:gd name="T14" fmla="*/ 121236 w 808522"/>
              <a:gd name="T15" fmla="*/ 246016 h 510140"/>
              <a:gd name="T16" fmla="*/ 121236 w 808522"/>
              <a:gd name="T17" fmla="*/ 245783 h 510140"/>
              <a:gd name="T18" fmla="*/ 98664 w 808522"/>
              <a:gd name="T19" fmla="*/ 243517 h 510140"/>
              <a:gd name="T20" fmla="*/ 0 w 808522"/>
              <a:gd name="T21" fmla="*/ 123008 h 510140"/>
              <a:gd name="T22" fmla="*/ 98664 w 808522"/>
              <a:gd name="T23" fmla="*/ 2499 h 510140"/>
              <a:gd name="T24" fmla="*/ 121236 w 808522"/>
              <a:gd name="T25" fmla="*/ 234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1268" name="TextBox 15"/>
          <p:cNvSpPr>
            <a:spLocks noChangeArrowheads="1"/>
          </p:cNvSpPr>
          <p:nvPr/>
        </p:nvSpPr>
        <p:spPr bwMode="auto">
          <a:xfrm>
            <a:off x="11488420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  <a:sym typeface="Arial Unicode MS" panose="020B0604020202020204" charset="-122"/>
              </a:rPr>
              <a:t>* </a:t>
            </a:r>
            <a:endParaRPr lang="zh-CN" altLang="zh-CN" sz="1400" b="1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  <a:sym typeface="Arial Unicode MS" panose="020B0604020202020204" charset="-122"/>
            </a:endParaRPr>
          </a:p>
        </p:txBody>
      </p:sp>
      <p:sp>
        <p:nvSpPr>
          <p:cNvPr id="2" name="任意多边形 45"/>
          <p:cNvSpPr>
            <a:spLocks noChangeArrowheads="1"/>
          </p:cNvSpPr>
          <p:nvPr/>
        </p:nvSpPr>
        <p:spPr bwMode="auto">
          <a:xfrm>
            <a:off x="57785" y="3558540"/>
            <a:ext cx="12192000" cy="3429000"/>
          </a:xfrm>
          <a:custGeom>
            <a:avLst/>
            <a:gdLst>
              <a:gd name="T0" fmla="*/ 0 w 12192000"/>
              <a:gd name="T1" fmla="*/ 0 h 3429000"/>
              <a:gd name="T2" fmla="*/ 1082370 w 12192000"/>
              <a:gd name="T3" fmla="*/ 0 h 3429000"/>
              <a:gd name="T4" fmla="*/ 1128200 w 12192000"/>
              <a:gd name="T5" fmla="*/ 50476 h 3429000"/>
              <a:gd name="T6" fmla="*/ 1874309 w 12192000"/>
              <a:gd name="T7" fmla="*/ 359835 h 3429000"/>
              <a:gd name="T8" fmla="*/ 2620419 w 12192000"/>
              <a:gd name="T9" fmla="*/ 50476 h 3429000"/>
              <a:gd name="T10" fmla="*/ 2666248 w 12192000"/>
              <a:gd name="T11" fmla="*/ 0 h 3429000"/>
              <a:gd name="T12" fmla="*/ 3868167 w 12192000"/>
              <a:gd name="T13" fmla="*/ 0 h 3429000"/>
              <a:gd name="T14" fmla="*/ 3914043 w 12192000"/>
              <a:gd name="T15" fmla="*/ 50476 h 3429000"/>
              <a:gd name="T16" fmla="*/ 4660901 w 12192000"/>
              <a:gd name="T17" fmla="*/ 359835 h 3429000"/>
              <a:gd name="T18" fmla="*/ 5407759 w 12192000"/>
              <a:gd name="T19" fmla="*/ 50476 h 3429000"/>
              <a:gd name="T20" fmla="*/ 5453636 w 12192000"/>
              <a:gd name="T21" fmla="*/ 0 h 3429000"/>
              <a:gd name="T22" fmla="*/ 6655553 w 12192000"/>
              <a:gd name="T23" fmla="*/ 0 h 3429000"/>
              <a:gd name="T24" fmla="*/ 6701383 w 12192000"/>
              <a:gd name="T25" fmla="*/ 50476 h 3429000"/>
              <a:gd name="T26" fmla="*/ 7447492 w 12192000"/>
              <a:gd name="T27" fmla="*/ 359835 h 3429000"/>
              <a:gd name="T28" fmla="*/ 8193602 w 12192000"/>
              <a:gd name="T29" fmla="*/ 50476 h 3429000"/>
              <a:gd name="T30" fmla="*/ 8239431 w 12192000"/>
              <a:gd name="T31" fmla="*/ 0 h 3429000"/>
              <a:gd name="T32" fmla="*/ 9441351 w 12192000"/>
              <a:gd name="T33" fmla="*/ 0 h 3429000"/>
              <a:gd name="T34" fmla="*/ 9487227 w 12192000"/>
              <a:gd name="T35" fmla="*/ 50476 h 3429000"/>
              <a:gd name="T36" fmla="*/ 10234085 w 12192000"/>
              <a:gd name="T37" fmla="*/ 359835 h 3429000"/>
              <a:gd name="T38" fmla="*/ 10980943 w 12192000"/>
              <a:gd name="T39" fmla="*/ 50476 h 3429000"/>
              <a:gd name="T40" fmla="*/ 11026819 w 12192000"/>
              <a:gd name="T41" fmla="*/ 0 h 3429000"/>
              <a:gd name="T42" fmla="*/ 12192000 w 12192000"/>
              <a:gd name="T43" fmla="*/ 0 h 3429000"/>
              <a:gd name="T44" fmla="*/ 12192000 w 12192000"/>
              <a:gd name="T45" fmla="*/ 3429000 h 3429000"/>
              <a:gd name="T46" fmla="*/ 0 w 12192000"/>
              <a:gd name="T47" fmla="*/ 3429000 h 3429000"/>
              <a:gd name="T48" fmla="*/ 0 w 12192000"/>
              <a:gd name="T49" fmla="*/ 0 h 3429000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2192000"/>
              <a:gd name="T76" fmla="*/ 0 h 3429000"/>
              <a:gd name="T77" fmla="*/ 12192000 w 12192000"/>
              <a:gd name="T78" fmla="*/ 3429000 h 3429000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2192000" h="3429000">
                <a:moveTo>
                  <a:pt x="0" y="0"/>
                </a:moveTo>
                <a:lnTo>
                  <a:pt x="1082370" y="0"/>
                </a:lnTo>
                <a:lnTo>
                  <a:pt x="1128200" y="50476"/>
                </a:lnTo>
                <a:cubicBezTo>
                  <a:pt x="1319146" y="241614"/>
                  <a:pt x="1582935" y="359835"/>
                  <a:pt x="1874309" y="359835"/>
                </a:cubicBezTo>
                <a:cubicBezTo>
                  <a:pt x="2165683" y="359835"/>
                  <a:pt x="2429473" y="241614"/>
                  <a:pt x="2620419" y="50476"/>
                </a:cubicBezTo>
                <a:lnTo>
                  <a:pt x="2666248" y="0"/>
                </a:lnTo>
                <a:lnTo>
                  <a:pt x="3868167" y="0"/>
                </a:lnTo>
                <a:lnTo>
                  <a:pt x="3914043" y="50476"/>
                </a:lnTo>
                <a:cubicBezTo>
                  <a:pt x="4105180" y="241614"/>
                  <a:pt x="4369235" y="359835"/>
                  <a:pt x="4660901" y="359835"/>
                </a:cubicBezTo>
                <a:cubicBezTo>
                  <a:pt x="4952568" y="359835"/>
                  <a:pt x="5216622" y="241614"/>
                  <a:pt x="5407759" y="50476"/>
                </a:cubicBezTo>
                <a:lnTo>
                  <a:pt x="5453636" y="0"/>
                </a:lnTo>
                <a:lnTo>
                  <a:pt x="6655553" y="0"/>
                </a:lnTo>
                <a:lnTo>
                  <a:pt x="6701383" y="50476"/>
                </a:lnTo>
                <a:cubicBezTo>
                  <a:pt x="6892329" y="241614"/>
                  <a:pt x="7156118" y="359835"/>
                  <a:pt x="7447492" y="359835"/>
                </a:cubicBezTo>
                <a:cubicBezTo>
                  <a:pt x="7738866" y="359835"/>
                  <a:pt x="8002656" y="241614"/>
                  <a:pt x="8193602" y="50476"/>
                </a:cubicBezTo>
                <a:lnTo>
                  <a:pt x="8239431" y="0"/>
                </a:lnTo>
                <a:lnTo>
                  <a:pt x="9441351" y="0"/>
                </a:lnTo>
                <a:lnTo>
                  <a:pt x="9487227" y="50476"/>
                </a:lnTo>
                <a:cubicBezTo>
                  <a:pt x="9678364" y="241614"/>
                  <a:pt x="9942418" y="359835"/>
                  <a:pt x="10234085" y="359835"/>
                </a:cubicBezTo>
                <a:cubicBezTo>
                  <a:pt x="10525752" y="359835"/>
                  <a:pt x="10789806" y="241614"/>
                  <a:pt x="10980943" y="50476"/>
                </a:cubicBezTo>
                <a:lnTo>
                  <a:pt x="11026819" y="0"/>
                </a:ln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0" y="207645"/>
            <a:ext cx="3785235" cy="460375"/>
            <a:chOff x="0" y="327"/>
            <a:chExt cx="5961" cy="725"/>
          </a:xfrm>
        </p:grpSpPr>
        <p:sp>
          <p:nvSpPr>
            <p:cNvPr id="25602" name="矩形 5"/>
            <p:cNvSpPr/>
            <p:nvPr/>
          </p:nvSpPr>
          <p:spPr>
            <a:xfrm>
              <a:off x="0" y="375"/>
              <a:ext cx="555" cy="63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25603" name="矩形 6"/>
            <p:cNvSpPr/>
            <p:nvPr/>
          </p:nvSpPr>
          <p:spPr>
            <a:xfrm>
              <a:off x="660" y="375"/>
              <a:ext cx="195" cy="630"/>
            </a:xfrm>
            <a:prstGeom prst="rect">
              <a:avLst/>
            </a:prstGeom>
            <a:solidFill>
              <a:srgbClr val="7F7F7F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25604" name="文本框 7"/>
            <p:cNvSpPr txBox="1"/>
            <p:nvPr/>
          </p:nvSpPr>
          <p:spPr>
            <a:xfrm>
              <a:off x="1094" y="327"/>
              <a:ext cx="4867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24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申请</a:t>
              </a:r>
              <a:r>
                <a:rPr lang="zh-CN" altLang="en-US" sz="24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提现</a:t>
              </a:r>
              <a:endParaRPr lang="zh-CN" altLang="en-US" sz="24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597535" y="5742305"/>
            <a:ext cx="1554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>
                <a:solidFill>
                  <a:srgbClr val="2F559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zh-CN" altLang="en-US" sz="1600" b="1">
                <a:solidFill>
                  <a:srgbClr val="2F559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一步</a:t>
            </a:r>
            <a:endParaRPr lang="zh-CN" altLang="en-US" sz="1600" b="1">
              <a:solidFill>
                <a:srgbClr val="2F559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个人中点击体现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按钮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257551" y="5742305"/>
            <a:ext cx="2316480" cy="8915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>
                <a:solidFill>
                  <a:srgbClr val="2F559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zh-CN" altLang="en-US" sz="1600" b="1">
                <a:solidFill>
                  <a:srgbClr val="2F559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二步</a:t>
            </a:r>
            <a:endParaRPr lang="zh-CN" altLang="en-US" sz="1600" b="1">
              <a:solidFill>
                <a:srgbClr val="2F559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可提现金额，输入提现卡号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资料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点击提现按钮立即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提现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499601" y="5755640"/>
            <a:ext cx="246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>
                <a:solidFill>
                  <a:srgbClr val="2F559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zh-CN" altLang="en-US" sz="1600" b="1">
                <a:solidFill>
                  <a:srgbClr val="2F559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四步</a:t>
            </a:r>
            <a:endParaRPr lang="zh-CN" altLang="en-US" sz="1600" b="1">
              <a:solidFill>
                <a:srgbClr val="2F559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查看提现申请进度，后台申请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情况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转款后可点击图片查看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截图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右箭头 15"/>
          <p:cNvSpPr/>
          <p:nvPr/>
        </p:nvSpPr>
        <p:spPr>
          <a:xfrm>
            <a:off x="2350770" y="6061710"/>
            <a:ext cx="748665" cy="147320"/>
          </a:xfrm>
          <a:prstGeom prst="rightArrow">
            <a:avLst/>
          </a:prstGeom>
          <a:solidFill>
            <a:srgbClr val="2F5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5815330" y="6061710"/>
            <a:ext cx="748665" cy="147320"/>
          </a:xfrm>
          <a:prstGeom prst="rightArrow">
            <a:avLst/>
          </a:prstGeom>
          <a:solidFill>
            <a:srgbClr val="2F5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090" y="1027430"/>
            <a:ext cx="2280285" cy="45554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370" y="1026795"/>
            <a:ext cx="2280285" cy="4556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9930" y="1039495"/>
            <a:ext cx="2280920" cy="4556760"/>
          </a:xfrm>
          <a:prstGeom prst="rect">
            <a:avLst/>
          </a:prstGeom>
        </p:spPr>
      </p:pic>
      <p:sp>
        <p:nvSpPr>
          <p:cNvPr id="15" name="圆角矩形 14"/>
          <p:cNvSpPr/>
          <p:nvPr/>
        </p:nvSpPr>
        <p:spPr>
          <a:xfrm>
            <a:off x="1718945" y="2065655"/>
            <a:ext cx="537845" cy="36703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3752850" y="4530725"/>
            <a:ext cx="1456690" cy="36703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650" y="1026795"/>
            <a:ext cx="2280285" cy="4556125"/>
          </a:xfrm>
          <a:prstGeom prst="rect">
            <a:avLst/>
          </a:prstGeom>
        </p:spPr>
      </p:pic>
      <p:sp>
        <p:nvSpPr>
          <p:cNvPr id="19" name="圆角矩形 18"/>
          <p:cNvSpPr/>
          <p:nvPr/>
        </p:nvSpPr>
        <p:spPr>
          <a:xfrm>
            <a:off x="8119110" y="1318260"/>
            <a:ext cx="492125" cy="36703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7133591" y="5742305"/>
            <a:ext cx="1097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>
                <a:solidFill>
                  <a:srgbClr val="2F559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zh-CN" altLang="en-US" sz="1600" b="1">
                <a:solidFill>
                  <a:srgbClr val="2F559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三步</a:t>
            </a:r>
            <a:endParaRPr lang="zh-CN" altLang="en-US" sz="1600" b="1">
              <a:solidFill>
                <a:srgbClr val="2F559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点击提现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记录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右箭头 21"/>
          <p:cNvSpPr/>
          <p:nvPr/>
        </p:nvSpPr>
        <p:spPr>
          <a:xfrm>
            <a:off x="8743950" y="6061710"/>
            <a:ext cx="748665" cy="147320"/>
          </a:xfrm>
          <a:prstGeom prst="rightArrow">
            <a:avLst/>
          </a:prstGeom>
          <a:solidFill>
            <a:srgbClr val="2F5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4B3D9F-2D90-4EC2-9B9A-E982AA52786D}" type="slidenum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67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21236 w 808522"/>
              <a:gd name="T1" fmla="*/ 0 h 510140"/>
              <a:gd name="T2" fmla="*/ 123568 w 808522"/>
              <a:gd name="T3" fmla="*/ 0 h 510140"/>
              <a:gd name="T4" fmla="*/ 391686 w 808522"/>
              <a:gd name="T5" fmla="*/ 0 h 510140"/>
              <a:gd name="T6" fmla="*/ 391686 w 808522"/>
              <a:gd name="T7" fmla="*/ 246016 h 510140"/>
              <a:gd name="T8" fmla="*/ 123573 w 808522"/>
              <a:gd name="T9" fmla="*/ 246016 h 510140"/>
              <a:gd name="T10" fmla="*/ 123568 w 808522"/>
              <a:gd name="T11" fmla="*/ 246017 h 510140"/>
              <a:gd name="T12" fmla="*/ 123563 w 808522"/>
              <a:gd name="T13" fmla="*/ 246016 h 510140"/>
              <a:gd name="T14" fmla="*/ 121236 w 808522"/>
              <a:gd name="T15" fmla="*/ 246016 h 510140"/>
              <a:gd name="T16" fmla="*/ 121236 w 808522"/>
              <a:gd name="T17" fmla="*/ 245783 h 510140"/>
              <a:gd name="T18" fmla="*/ 98664 w 808522"/>
              <a:gd name="T19" fmla="*/ 243517 h 510140"/>
              <a:gd name="T20" fmla="*/ 0 w 808522"/>
              <a:gd name="T21" fmla="*/ 123008 h 510140"/>
              <a:gd name="T22" fmla="*/ 98664 w 808522"/>
              <a:gd name="T23" fmla="*/ 2499 h 510140"/>
              <a:gd name="T24" fmla="*/ 121236 w 808522"/>
              <a:gd name="T25" fmla="*/ 234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1268" name="TextBox 15"/>
          <p:cNvSpPr>
            <a:spLocks noChangeArrowheads="1"/>
          </p:cNvSpPr>
          <p:nvPr/>
        </p:nvSpPr>
        <p:spPr bwMode="auto">
          <a:xfrm>
            <a:off x="11488420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  <a:sym typeface="Arial Unicode MS" panose="020B0604020202020204" charset="-122"/>
              </a:rPr>
              <a:t>* </a:t>
            </a:r>
            <a:endParaRPr lang="zh-CN" altLang="zh-CN" sz="1400" b="1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  <a:sym typeface="Arial Unicode MS" panose="020B0604020202020204" charset="-122"/>
            </a:endParaRPr>
          </a:p>
        </p:txBody>
      </p:sp>
      <p:sp>
        <p:nvSpPr>
          <p:cNvPr id="2" name="任意多边形 45"/>
          <p:cNvSpPr>
            <a:spLocks noChangeArrowheads="1"/>
          </p:cNvSpPr>
          <p:nvPr/>
        </p:nvSpPr>
        <p:spPr bwMode="auto">
          <a:xfrm>
            <a:off x="57785" y="3562985"/>
            <a:ext cx="12192000" cy="3429000"/>
          </a:xfrm>
          <a:custGeom>
            <a:avLst/>
            <a:gdLst>
              <a:gd name="T0" fmla="*/ 0 w 12192000"/>
              <a:gd name="T1" fmla="*/ 0 h 3429000"/>
              <a:gd name="T2" fmla="*/ 1082370 w 12192000"/>
              <a:gd name="T3" fmla="*/ 0 h 3429000"/>
              <a:gd name="T4" fmla="*/ 1128200 w 12192000"/>
              <a:gd name="T5" fmla="*/ 50476 h 3429000"/>
              <a:gd name="T6" fmla="*/ 1874309 w 12192000"/>
              <a:gd name="T7" fmla="*/ 359835 h 3429000"/>
              <a:gd name="T8" fmla="*/ 2620419 w 12192000"/>
              <a:gd name="T9" fmla="*/ 50476 h 3429000"/>
              <a:gd name="T10" fmla="*/ 2666248 w 12192000"/>
              <a:gd name="T11" fmla="*/ 0 h 3429000"/>
              <a:gd name="T12" fmla="*/ 3868167 w 12192000"/>
              <a:gd name="T13" fmla="*/ 0 h 3429000"/>
              <a:gd name="T14" fmla="*/ 3914043 w 12192000"/>
              <a:gd name="T15" fmla="*/ 50476 h 3429000"/>
              <a:gd name="T16" fmla="*/ 4660901 w 12192000"/>
              <a:gd name="T17" fmla="*/ 359835 h 3429000"/>
              <a:gd name="T18" fmla="*/ 5407759 w 12192000"/>
              <a:gd name="T19" fmla="*/ 50476 h 3429000"/>
              <a:gd name="T20" fmla="*/ 5453636 w 12192000"/>
              <a:gd name="T21" fmla="*/ 0 h 3429000"/>
              <a:gd name="T22" fmla="*/ 6655553 w 12192000"/>
              <a:gd name="T23" fmla="*/ 0 h 3429000"/>
              <a:gd name="T24" fmla="*/ 6701383 w 12192000"/>
              <a:gd name="T25" fmla="*/ 50476 h 3429000"/>
              <a:gd name="T26" fmla="*/ 7447492 w 12192000"/>
              <a:gd name="T27" fmla="*/ 359835 h 3429000"/>
              <a:gd name="T28" fmla="*/ 8193602 w 12192000"/>
              <a:gd name="T29" fmla="*/ 50476 h 3429000"/>
              <a:gd name="T30" fmla="*/ 8239431 w 12192000"/>
              <a:gd name="T31" fmla="*/ 0 h 3429000"/>
              <a:gd name="T32" fmla="*/ 9441351 w 12192000"/>
              <a:gd name="T33" fmla="*/ 0 h 3429000"/>
              <a:gd name="T34" fmla="*/ 9487227 w 12192000"/>
              <a:gd name="T35" fmla="*/ 50476 h 3429000"/>
              <a:gd name="T36" fmla="*/ 10234085 w 12192000"/>
              <a:gd name="T37" fmla="*/ 359835 h 3429000"/>
              <a:gd name="T38" fmla="*/ 10980943 w 12192000"/>
              <a:gd name="T39" fmla="*/ 50476 h 3429000"/>
              <a:gd name="T40" fmla="*/ 11026819 w 12192000"/>
              <a:gd name="T41" fmla="*/ 0 h 3429000"/>
              <a:gd name="T42" fmla="*/ 12192000 w 12192000"/>
              <a:gd name="T43" fmla="*/ 0 h 3429000"/>
              <a:gd name="T44" fmla="*/ 12192000 w 12192000"/>
              <a:gd name="T45" fmla="*/ 3429000 h 3429000"/>
              <a:gd name="T46" fmla="*/ 0 w 12192000"/>
              <a:gd name="T47" fmla="*/ 3429000 h 3429000"/>
              <a:gd name="T48" fmla="*/ 0 w 12192000"/>
              <a:gd name="T49" fmla="*/ 0 h 3429000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2192000"/>
              <a:gd name="T76" fmla="*/ 0 h 3429000"/>
              <a:gd name="T77" fmla="*/ 12192000 w 12192000"/>
              <a:gd name="T78" fmla="*/ 3429000 h 3429000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2192000" h="3429000">
                <a:moveTo>
                  <a:pt x="0" y="0"/>
                </a:moveTo>
                <a:lnTo>
                  <a:pt x="1082370" y="0"/>
                </a:lnTo>
                <a:lnTo>
                  <a:pt x="1128200" y="50476"/>
                </a:lnTo>
                <a:cubicBezTo>
                  <a:pt x="1319146" y="241614"/>
                  <a:pt x="1582935" y="359835"/>
                  <a:pt x="1874309" y="359835"/>
                </a:cubicBezTo>
                <a:cubicBezTo>
                  <a:pt x="2165683" y="359835"/>
                  <a:pt x="2429473" y="241614"/>
                  <a:pt x="2620419" y="50476"/>
                </a:cubicBezTo>
                <a:lnTo>
                  <a:pt x="2666248" y="0"/>
                </a:lnTo>
                <a:lnTo>
                  <a:pt x="3868167" y="0"/>
                </a:lnTo>
                <a:lnTo>
                  <a:pt x="3914043" y="50476"/>
                </a:lnTo>
                <a:cubicBezTo>
                  <a:pt x="4105180" y="241614"/>
                  <a:pt x="4369235" y="359835"/>
                  <a:pt x="4660901" y="359835"/>
                </a:cubicBezTo>
                <a:cubicBezTo>
                  <a:pt x="4952568" y="359835"/>
                  <a:pt x="5216622" y="241614"/>
                  <a:pt x="5407759" y="50476"/>
                </a:cubicBezTo>
                <a:lnTo>
                  <a:pt x="5453636" y="0"/>
                </a:lnTo>
                <a:lnTo>
                  <a:pt x="6655553" y="0"/>
                </a:lnTo>
                <a:lnTo>
                  <a:pt x="6701383" y="50476"/>
                </a:lnTo>
                <a:cubicBezTo>
                  <a:pt x="6892329" y="241614"/>
                  <a:pt x="7156118" y="359835"/>
                  <a:pt x="7447492" y="359835"/>
                </a:cubicBezTo>
                <a:cubicBezTo>
                  <a:pt x="7738866" y="359835"/>
                  <a:pt x="8002656" y="241614"/>
                  <a:pt x="8193602" y="50476"/>
                </a:cubicBezTo>
                <a:lnTo>
                  <a:pt x="8239431" y="0"/>
                </a:lnTo>
                <a:lnTo>
                  <a:pt x="9441351" y="0"/>
                </a:lnTo>
                <a:lnTo>
                  <a:pt x="9487227" y="50476"/>
                </a:lnTo>
                <a:cubicBezTo>
                  <a:pt x="9678364" y="241614"/>
                  <a:pt x="9942418" y="359835"/>
                  <a:pt x="10234085" y="359835"/>
                </a:cubicBezTo>
                <a:cubicBezTo>
                  <a:pt x="10525752" y="359835"/>
                  <a:pt x="10789806" y="241614"/>
                  <a:pt x="10980943" y="50476"/>
                </a:cubicBezTo>
                <a:lnTo>
                  <a:pt x="11026819" y="0"/>
                </a:ln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0" y="207645"/>
            <a:ext cx="3785235" cy="460375"/>
            <a:chOff x="0" y="327"/>
            <a:chExt cx="5961" cy="725"/>
          </a:xfrm>
        </p:grpSpPr>
        <p:sp>
          <p:nvSpPr>
            <p:cNvPr id="25602" name="矩形 5"/>
            <p:cNvSpPr/>
            <p:nvPr/>
          </p:nvSpPr>
          <p:spPr>
            <a:xfrm>
              <a:off x="0" y="375"/>
              <a:ext cx="555" cy="63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25603" name="矩形 6"/>
            <p:cNvSpPr/>
            <p:nvPr/>
          </p:nvSpPr>
          <p:spPr>
            <a:xfrm>
              <a:off x="660" y="375"/>
              <a:ext cx="195" cy="630"/>
            </a:xfrm>
            <a:prstGeom prst="rect">
              <a:avLst/>
            </a:prstGeom>
            <a:solidFill>
              <a:srgbClr val="7F7F7F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25604" name="文本框 7"/>
            <p:cNvSpPr txBox="1"/>
            <p:nvPr/>
          </p:nvSpPr>
          <p:spPr>
            <a:xfrm>
              <a:off x="1094" y="327"/>
              <a:ext cx="4867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24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我的</a:t>
              </a:r>
              <a:r>
                <a:rPr lang="zh-CN" altLang="en-US" sz="24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市场</a:t>
              </a:r>
              <a:endParaRPr lang="zh-CN" altLang="en-US" sz="24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827088" y="5742305"/>
            <a:ext cx="15995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>
                <a:solidFill>
                  <a:srgbClr val="2F559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zh-CN" altLang="en-US" sz="1600" b="1">
                <a:solidFill>
                  <a:srgbClr val="2F559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一步</a:t>
            </a:r>
            <a:endParaRPr lang="zh-CN" altLang="en-US" sz="1600" b="1">
              <a:solidFill>
                <a:srgbClr val="2F559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个人中点击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我的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市场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026026" y="5742305"/>
            <a:ext cx="2164080" cy="8915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>
                <a:solidFill>
                  <a:srgbClr val="2F559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zh-CN" altLang="en-US" sz="1600" b="1">
                <a:solidFill>
                  <a:srgbClr val="2F559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二步</a:t>
            </a:r>
            <a:endParaRPr lang="zh-CN" altLang="en-US" sz="1600" b="1">
              <a:solidFill>
                <a:srgbClr val="2F559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查看个人、团队消费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金额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平价商城积分，抽奖中奖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积分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点击收支明细查看收支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记录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026016" y="5742305"/>
            <a:ext cx="1097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>
                <a:solidFill>
                  <a:srgbClr val="2F559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zh-CN" altLang="en-US" sz="1600" b="1">
                <a:solidFill>
                  <a:srgbClr val="2F559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三步</a:t>
            </a:r>
            <a:endParaRPr lang="zh-CN" altLang="en-US" sz="1600" b="1">
              <a:solidFill>
                <a:srgbClr val="2F559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查看收支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明细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右箭头 15"/>
          <p:cNvSpPr/>
          <p:nvPr/>
        </p:nvSpPr>
        <p:spPr>
          <a:xfrm>
            <a:off x="3103880" y="6061710"/>
            <a:ext cx="748665" cy="147320"/>
          </a:xfrm>
          <a:prstGeom prst="rightArrow">
            <a:avLst/>
          </a:prstGeom>
          <a:solidFill>
            <a:srgbClr val="2F5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358255" y="2955290"/>
            <a:ext cx="325755" cy="263525"/>
          </a:xfrm>
          <a:prstGeom prst="roundRect">
            <a:avLst/>
          </a:prstGeom>
          <a:noFill/>
          <a:ln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7760335" y="6061710"/>
            <a:ext cx="748665" cy="147320"/>
          </a:xfrm>
          <a:prstGeom prst="rightArrow">
            <a:avLst/>
          </a:prstGeom>
          <a:solidFill>
            <a:srgbClr val="2F5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185" y="1027430"/>
            <a:ext cx="2280285" cy="45554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685" y="979805"/>
            <a:ext cx="2292350" cy="45796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440" y="982345"/>
            <a:ext cx="2346960" cy="4688205"/>
          </a:xfrm>
          <a:prstGeom prst="rect">
            <a:avLst/>
          </a:prstGeom>
        </p:spPr>
      </p:pic>
      <p:sp>
        <p:nvSpPr>
          <p:cNvPr id="15" name="圆角矩形 14"/>
          <p:cNvSpPr/>
          <p:nvPr/>
        </p:nvSpPr>
        <p:spPr>
          <a:xfrm>
            <a:off x="1337945" y="4056380"/>
            <a:ext cx="433705" cy="36703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6638925" y="1277620"/>
            <a:ext cx="433705" cy="36703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068695"/>
            <a:ext cx="2743200" cy="365125"/>
          </a:xfrm>
        </p:spPr>
        <p:txBody>
          <a:bodyPr/>
          <a:lstStyle/>
          <a:p>
            <a:pPr>
              <a:defRPr/>
            </a:pPr>
            <a:fld id="{954B3D9F-2D90-4EC2-9B9A-E982AA52786D}" type="slidenum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任意多边形 45"/>
          <p:cNvSpPr>
            <a:spLocks noChangeArrowheads="1"/>
          </p:cNvSpPr>
          <p:nvPr/>
        </p:nvSpPr>
        <p:spPr bwMode="auto">
          <a:xfrm>
            <a:off x="30480" y="3429000"/>
            <a:ext cx="12192000" cy="3429000"/>
          </a:xfrm>
          <a:custGeom>
            <a:avLst/>
            <a:gdLst>
              <a:gd name="T0" fmla="*/ 0 w 12192000"/>
              <a:gd name="T1" fmla="*/ 0 h 3429000"/>
              <a:gd name="T2" fmla="*/ 1082370 w 12192000"/>
              <a:gd name="T3" fmla="*/ 0 h 3429000"/>
              <a:gd name="T4" fmla="*/ 1128200 w 12192000"/>
              <a:gd name="T5" fmla="*/ 50476 h 3429000"/>
              <a:gd name="T6" fmla="*/ 1874309 w 12192000"/>
              <a:gd name="T7" fmla="*/ 359835 h 3429000"/>
              <a:gd name="T8" fmla="*/ 2620419 w 12192000"/>
              <a:gd name="T9" fmla="*/ 50476 h 3429000"/>
              <a:gd name="T10" fmla="*/ 2666248 w 12192000"/>
              <a:gd name="T11" fmla="*/ 0 h 3429000"/>
              <a:gd name="T12" fmla="*/ 3868167 w 12192000"/>
              <a:gd name="T13" fmla="*/ 0 h 3429000"/>
              <a:gd name="T14" fmla="*/ 3914043 w 12192000"/>
              <a:gd name="T15" fmla="*/ 50476 h 3429000"/>
              <a:gd name="T16" fmla="*/ 4660901 w 12192000"/>
              <a:gd name="T17" fmla="*/ 359835 h 3429000"/>
              <a:gd name="T18" fmla="*/ 5407759 w 12192000"/>
              <a:gd name="T19" fmla="*/ 50476 h 3429000"/>
              <a:gd name="T20" fmla="*/ 5453636 w 12192000"/>
              <a:gd name="T21" fmla="*/ 0 h 3429000"/>
              <a:gd name="T22" fmla="*/ 6655553 w 12192000"/>
              <a:gd name="T23" fmla="*/ 0 h 3429000"/>
              <a:gd name="T24" fmla="*/ 6701383 w 12192000"/>
              <a:gd name="T25" fmla="*/ 50476 h 3429000"/>
              <a:gd name="T26" fmla="*/ 7447492 w 12192000"/>
              <a:gd name="T27" fmla="*/ 359835 h 3429000"/>
              <a:gd name="T28" fmla="*/ 8193602 w 12192000"/>
              <a:gd name="T29" fmla="*/ 50476 h 3429000"/>
              <a:gd name="T30" fmla="*/ 8239431 w 12192000"/>
              <a:gd name="T31" fmla="*/ 0 h 3429000"/>
              <a:gd name="T32" fmla="*/ 9441351 w 12192000"/>
              <a:gd name="T33" fmla="*/ 0 h 3429000"/>
              <a:gd name="T34" fmla="*/ 9487227 w 12192000"/>
              <a:gd name="T35" fmla="*/ 50476 h 3429000"/>
              <a:gd name="T36" fmla="*/ 10234085 w 12192000"/>
              <a:gd name="T37" fmla="*/ 359835 h 3429000"/>
              <a:gd name="T38" fmla="*/ 10980943 w 12192000"/>
              <a:gd name="T39" fmla="*/ 50476 h 3429000"/>
              <a:gd name="T40" fmla="*/ 11026819 w 12192000"/>
              <a:gd name="T41" fmla="*/ 0 h 3429000"/>
              <a:gd name="T42" fmla="*/ 12192000 w 12192000"/>
              <a:gd name="T43" fmla="*/ 0 h 3429000"/>
              <a:gd name="T44" fmla="*/ 12192000 w 12192000"/>
              <a:gd name="T45" fmla="*/ 3429000 h 3429000"/>
              <a:gd name="T46" fmla="*/ 0 w 12192000"/>
              <a:gd name="T47" fmla="*/ 3429000 h 3429000"/>
              <a:gd name="T48" fmla="*/ 0 w 12192000"/>
              <a:gd name="T49" fmla="*/ 0 h 3429000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2192000"/>
              <a:gd name="T76" fmla="*/ 0 h 3429000"/>
              <a:gd name="T77" fmla="*/ 12192000 w 12192000"/>
              <a:gd name="T78" fmla="*/ 3429000 h 3429000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2192000" h="3429000">
                <a:moveTo>
                  <a:pt x="0" y="0"/>
                </a:moveTo>
                <a:lnTo>
                  <a:pt x="1082370" y="0"/>
                </a:lnTo>
                <a:lnTo>
                  <a:pt x="1128200" y="50476"/>
                </a:lnTo>
                <a:cubicBezTo>
                  <a:pt x="1319146" y="241614"/>
                  <a:pt x="1582935" y="359835"/>
                  <a:pt x="1874309" y="359835"/>
                </a:cubicBezTo>
                <a:cubicBezTo>
                  <a:pt x="2165683" y="359835"/>
                  <a:pt x="2429473" y="241614"/>
                  <a:pt x="2620419" y="50476"/>
                </a:cubicBezTo>
                <a:lnTo>
                  <a:pt x="2666248" y="0"/>
                </a:lnTo>
                <a:lnTo>
                  <a:pt x="3868167" y="0"/>
                </a:lnTo>
                <a:lnTo>
                  <a:pt x="3914043" y="50476"/>
                </a:lnTo>
                <a:cubicBezTo>
                  <a:pt x="4105180" y="241614"/>
                  <a:pt x="4369235" y="359835"/>
                  <a:pt x="4660901" y="359835"/>
                </a:cubicBezTo>
                <a:cubicBezTo>
                  <a:pt x="4952568" y="359835"/>
                  <a:pt x="5216622" y="241614"/>
                  <a:pt x="5407759" y="50476"/>
                </a:cubicBezTo>
                <a:lnTo>
                  <a:pt x="5453636" y="0"/>
                </a:lnTo>
                <a:lnTo>
                  <a:pt x="6655553" y="0"/>
                </a:lnTo>
                <a:lnTo>
                  <a:pt x="6701383" y="50476"/>
                </a:lnTo>
                <a:cubicBezTo>
                  <a:pt x="6892329" y="241614"/>
                  <a:pt x="7156118" y="359835"/>
                  <a:pt x="7447492" y="359835"/>
                </a:cubicBezTo>
                <a:cubicBezTo>
                  <a:pt x="7738866" y="359835"/>
                  <a:pt x="8002656" y="241614"/>
                  <a:pt x="8193602" y="50476"/>
                </a:cubicBezTo>
                <a:lnTo>
                  <a:pt x="8239431" y="0"/>
                </a:lnTo>
                <a:lnTo>
                  <a:pt x="9441351" y="0"/>
                </a:lnTo>
                <a:lnTo>
                  <a:pt x="9487227" y="50476"/>
                </a:lnTo>
                <a:cubicBezTo>
                  <a:pt x="9678364" y="241614"/>
                  <a:pt x="9942418" y="359835"/>
                  <a:pt x="10234085" y="359835"/>
                </a:cubicBezTo>
                <a:cubicBezTo>
                  <a:pt x="10525752" y="359835"/>
                  <a:pt x="10789806" y="241614"/>
                  <a:pt x="10980943" y="50476"/>
                </a:cubicBezTo>
                <a:lnTo>
                  <a:pt x="11026819" y="0"/>
                </a:ln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0" y="207010"/>
            <a:ext cx="7320915" cy="460375"/>
            <a:chOff x="0" y="327"/>
            <a:chExt cx="11529" cy="725"/>
          </a:xfrm>
        </p:grpSpPr>
        <p:sp>
          <p:nvSpPr>
            <p:cNvPr id="25602" name="矩形 5"/>
            <p:cNvSpPr/>
            <p:nvPr/>
          </p:nvSpPr>
          <p:spPr>
            <a:xfrm>
              <a:off x="0" y="375"/>
              <a:ext cx="555" cy="63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25603" name="矩形 6"/>
            <p:cNvSpPr/>
            <p:nvPr/>
          </p:nvSpPr>
          <p:spPr>
            <a:xfrm>
              <a:off x="660" y="375"/>
              <a:ext cx="195" cy="630"/>
            </a:xfrm>
            <a:prstGeom prst="rect">
              <a:avLst/>
            </a:prstGeom>
            <a:solidFill>
              <a:srgbClr val="7F7F7F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25604" name="文本框 7"/>
            <p:cNvSpPr txBox="1"/>
            <p:nvPr/>
          </p:nvSpPr>
          <p:spPr>
            <a:xfrm>
              <a:off x="1094" y="327"/>
              <a:ext cx="10435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24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</a:rPr>
                <a:t>会员</a:t>
              </a:r>
              <a:r>
                <a:rPr lang="zh-CN" altLang="en-US" sz="24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</a:rPr>
                <a:t>升级</a:t>
              </a:r>
              <a:endParaRPr lang="zh-CN" altLang="en-US" sz="24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" name="任意多边形 45"/>
          <p:cNvSpPr>
            <a:spLocks noChangeArrowheads="1"/>
          </p:cNvSpPr>
          <p:nvPr/>
        </p:nvSpPr>
        <p:spPr bwMode="auto">
          <a:xfrm>
            <a:off x="0" y="3429000"/>
            <a:ext cx="12192000" cy="3429000"/>
          </a:xfrm>
          <a:custGeom>
            <a:avLst/>
            <a:gdLst>
              <a:gd name="T0" fmla="*/ 0 w 12192000"/>
              <a:gd name="T1" fmla="*/ 0 h 3429000"/>
              <a:gd name="T2" fmla="*/ 1082370 w 12192000"/>
              <a:gd name="T3" fmla="*/ 0 h 3429000"/>
              <a:gd name="T4" fmla="*/ 1128200 w 12192000"/>
              <a:gd name="T5" fmla="*/ 50476 h 3429000"/>
              <a:gd name="T6" fmla="*/ 1874309 w 12192000"/>
              <a:gd name="T7" fmla="*/ 359835 h 3429000"/>
              <a:gd name="T8" fmla="*/ 2620419 w 12192000"/>
              <a:gd name="T9" fmla="*/ 50476 h 3429000"/>
              <a:gd name="T10" fmla="*/ 2666248 w 12192000"/>
              <a:gd name="T11" fmla="*/ 0 h 3429000"/>
              <a:gd name="T12" fmla="*/ 3868167 w 12192000"/>
              <a:gd name="T13" fmla="*/ 0 h 3429000"/>
              <a:gd name="T14" fmla="*/ 3914043 w 12192000"/>
              <a:gd name="T15" fmla="*/ 50476 h 3429000"/>
              <a:gd name="T16" fmla="*/ 4660901 w 12192000"/>
              <a:gd name="T17" fmla="*/ 359835 h 3429000"/>
              <a:gd name="T18" fmla="*/ 5407759 w 12192000"/>
              <a:gd name="T19" fmla="*/ 50476 h 3429000"/>
              <a:gd name="T20" fmla="*/ 5453636 w 12192000"/>
              <a:gd name="T21" fmla="*/ 0 h 3429000"/>
              <a:gd name="T22" fmla="*/ 6655553 w 12192000"/>
              <a:gd name="T23" fmla="*/ 0 h 3429000"/>
              <a:gd name="T24" fmla="*/ 6701383 w 12192000"/>
              <a:gd name="T25" fmla="*/ 50476 h 3429000"/>
              <a:gd name="T26" fmla="*/ 7447492 w 12192000"/>
              <a:gd name="T27" fmla="*/ 359835 h 3429000"/>
              <a:gd name="T28" fmla="*/ 8193602 w 12192000"/>
              <a:gd name="T29" fmla="*/ 50476 h 3429000"/>
              <a:gd name="T30" fmla="*/ 8239431 w 12192000"/>
              <a:gd name="T31" fmla="*/ 0 h 3429000"/>
              <a:gd name="T32" fmla="*/ 9441351 w 12192000"/>
              <a:gd name="T33" fmla="*/ 0 h 3429000"/>
              <a:gd name="T34" fmla="*/ 9487227 w 12192000"/>
              <a:gd name="T35" fmla="*/ 50476 h 3429000"/>
              <a:gd name="T36" fmla="*/ 10234085 w 12192000"/>
              <a:gd name="T37" fmla="*/ 359835 h 3429000"/>
              <a:gd name="T38" fmla="*/ 10980943 w 12192000"/>
              <a:gd name="T39" fmla="*/ 50476 h 3429000"/>
              <a:gd name="T40" fmla="*/ 11026819 w 12192000"/>
              <a:gd name="T41" fmla="*/ 0 h 3429000"/>
              <a:gd name="T42" fmla="*/ 12192000 w 12192000"/>
              <a:gd name="T43" fmla="*/ 0 h 3429000"/>
              <a:gd name="T44" fmla="*/ 12192000 w 12192000"/>
              <a:gd name="T45" fmla="*/ 3429000 h 3429000"/>
              <a:gd name="T46" fmla="*/ 0 w 12192000"/>
              <a:gd name="T47" fmla="*/ 3429000 h 3429000"/>
              <a:gd name="T48" fmla="*/ 0 w 12192000"/>
              <a:gd name="T49" fmla="*/ 0 h 3429000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2192000"/>
              <a:gd name="T76" fmla="*/ 0 h 3429000"/>
              <a:gd name="T77" fmla="*/ 12192000 w 12192000"/>
              <a:gd name="T78" fmla="*/ 3429000 h 3429000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2192000" h="3429000">
                <a:moveTo>
                  <a:pt x="0" y="0"/>
                </a:moveTo>
                <a:lnTo>
                  <a:pt x="1082370" y="0"/>
                </a:lnTo>
                <a:lnTo>
                  <a:pt x="1128200" y="50476"/>
                </a:lnTo>
                <a:cubicBezTo>
                  <a:pt x="1319146" y="241614"/>
                  <a:pt x="1582935" y="359835"/>
                  <a:pt x="1874309" y="359835"/>
                </a:cubicBezTo>
                <a:cubicBezTo>
                  <a:pt x="2165683" y="359835"/>
                  <a:pt x="2429473" y="241614"/>
                  <a:pt x="2620419" y="50476"/>
                </a:cubicBezTo>
                <a:lnTo>
                  <a:pt x="2666248" y="0"/>
                </a:lnTo>
                <a:lnTo>
                  <a:pt x="3868167" y="0"/>
                </a:lnTo>
                <a:lnTo>
                  <a:pt x="3914043" y="50476"/>
                </a:lnTo>
                <a:cubicBezTo>
                  <a:pt x="4105180" y="241614"/>
                  <a:pt x="4369235" y="359835"/>
                  <a:pt x="4660901" y="359835"/>
                </a:cubicBezTo>
                <a:cubicBezTo>
                  <a:pt x="4952568" y="359835"/>
                  <a:pt x="5216622" y="241614"/>
                  <a:pt x="5407759" y="50476"/>
                </a:cubicBezTo>
                <a:lnTo>
                  <a:pt x="5453636" y="0"/>
                </a:lnTo>
                <a:lnTo>
                  <a:pt x="6655553" y="0"/>
                </a:lnTo>
                <a:lnTo>
                  <a:pt x="6701383" y="50476"/>
                </a:lnTo>
                <a:cubicBezTo>
                  <a:pt x="6892329" y="241614"/>
                  <a:pt x="7156118" y="359835"/>
                  <a:pt x="7447492" y="359835"/>
                </a:cubicBezTo>
                <a:cubicBezTo>
                  <a:pt x="7738866" y="359835"/>
                  <a:pt x="8002656" y="241614"/>
                  <a:pt x="8193602" y="50476"/>
                </a:cubicBezTo>
                <a:lnTo>
                  <a:pt x="8239431" y="0"/>
                </a:lnTo>
                <a:lnTo>
                  <a:pt x="9441351" y="0"/>
                </a:lnTo>
                <a:lnTo>
                  <a:pt x="9487227" y="50476"/>
                </a:lnTo>
                <a:cubicBezTo>
                  <a:pt x="9678364" y="241614"/>
                  <a:pt x="9942418" y="359835"/>
                  <a:pt x="10234085" y="359835"/>
                </a:cubicBezTo>
                <a:cubicBezTo>
                  <a:pt x="10525752" y="359835"/>
                  <a:pt x="10789806" y="241614"/>
                  <a:pt x="10980943" y="50476"/>
                </a:cubicBezTo>
                <a:lnTo>
                  <a:pt x="11026819" y="0"/>
                </a:ln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p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363855" y="1172210"/>
            <a:ext cx="4933315" cy="617220"/>
            <a:chOff x="1045" y="1807"/>
            <a:chExt cx="7769" cy="972"/>
          </a:xfrm>
        </p:grpSpPr>
        <p:sp>
          <p:nvSpPr>
            <p:cNvPr id="19" name="矩形 18"/>
            <p:cNvSpPr/>
            <p:nvPr/>
          </p:nvSpPr>
          <p:spPr>
            <a:xfrm>
              <a:off x="1045" y="1834"/>
              <a:ext cx="2730" cy="918"/>
            </a:xfrm>
            <a:prstGeom prst="rect">
              <a:avLst/>
            </a:prstGeom>
            <a:solidFill>
              <a:srgbClr val="2F5597"/>
            </a:solidFill>
            <a:ln w="19050"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一星</a:t>
              </a:r>
              <a:r>
                <a:rPr lang="zh-CN" altLang="en-US" sz="2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管家</a:t>
              </a:r>
              <a:endPara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/>
              <a:r>
                <a:rPr lang="zh-CN" altLang="en-US" sz="12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（自动升级）</a:t>
              </a:r>
              <a:endParaRPr lang="zh-CN" altLang="en-US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074" y="1807"/>
              <a:ext cx="4740" cy="972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2F5597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直推人数（5）</a:t>
              </a:r>
              <a:endPara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个人消费（1.1万）</a:t>
              </a:r>
              <a:r>
                <a:rPr lang="en-US" altLang="zh-CN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lang="zh-CN" altLang="en-US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团队业绩（ 20万）</a:t>
              </a:r>
              <a:endPara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63855" y="2046605"/>
            <a:ext cx="4933315" cy="617220"/>
            <a:chOff x="1045" y="1807"/>
            <a:chExt cx="7769" cy="972"/>
          </a:xfrm>
        </p:grpSpPr>
        <p:sp>
          <p:nvSpPr>
            <p:cNvPr id="6" name="矩形 5"/>
            <p:cNvSpPr/>
            <p:nvPr/>
          </p:nvSpPr>
          <p:spPr>
            <a:xfrm>
              <a:off x="1045" y="1834"/>
              <a:ext cx="2730" cy="918"/>
            </a:xfrm>
            <a:prstGeom prst="rect">
              <a:avLst/>
            </a:prstGeom>
            <a:solidFill>
              <a:srgbClr val="2F5597"/>
            </a:solidFill>
            <a:ln w="19050"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二星</a:t>
              </a:r>
              <a:r>
                <a:rPr lang="zh-CN" altLang="en-US" sz="2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管家</a:t>
              </a:r>
              <a:endPara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/>
              <a:r>
                <a:rPr lang="zh-CN" altLang="en-US" sz="12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（自动升级）</a:t>
              </a:r>
              <a:endParaRPr lang="zh-CN" altLang="en-US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074" y="1807"/>
              <a:ext cx="4740" cy="972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2F5597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直推人数（</a:t>
              </a:r>
              <a:r>
                <a:rPr lang="en-US" altLang="zh-CN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10</a:t>
              </a:r>
              <a:r>
                <a:rPr lang="zh-CN" altLang="en-US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）</a:t>
              </a:r>
              <a:endPara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个人消费（</a:t>
              </a:r>
              <a:r>
                <a:rPr lang="en-US" altLang="zh-CN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</a:t>
              </a:r>
              <a:r>
                <a:rPr lang="zh-CN" altLang="en-US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.</a:t>
              </a:r>
              <a:r>
                <a:rPr lang="en-US" altLang="zh-CN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</a:t>
              </a:r>
              <a:r>
                <a:rPr lang="zh-CN" altLang="en-US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万）</a:t>
              </a:r>
              <a:r>
                <a:rPr lang="en-US" altLang="zh-CN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lang="zh-CN" altLang="en-US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团队业绩（</a:t>
              </a:r>
              <a:r>
                <a:rPr lang="en-US" altLang="zh-CN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60</a:t>
              </a:r>
              <a:r>
                <a:rPr lang="zh-CN" altLang="en-US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万）</a:t>
              </a:r>
              <a:endPara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63855" y="2921000"/>
            <a:ext cx="4933315" cy="617220"/>
            <a:chOff x="1045" y="1807"/>
            <a:chExt cx="7769" cy="972"/>
          </a:xfrm>
        </p:grpSpPr>
        <p:sp>
          <p:nvSpPr>
            <p:cNvPr id="9" name="矩形 8"/>
            <p:cNvSpPr/>
            <p:nvPr/>
          </p:nvSpPr>
          <p:spPr>
            <a:xfrm>
              <a:off x="1045" y="1834"/>
              <a:ext cx="2730" cy="918"/>
            </a:xfrm>
            <a:prstGeom prst="rect">
              <a:avLst/>
            </a:prstGeom>
            <a:solidFill>
              <a:srgbClr val="2F5597"/>
            </a:solidFill>
            <a:ln w="19050"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三星</a:t>
              </a:r>
              <a:r>
                <a:rPr lang="zh-CN" altLang="en-US" sz="2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管家</a:t>
              </a:r>
              <a:endPara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/>
              <a:r>
                <a:rPr lang="zh-CN" altLang="en-US" sz="12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（自动升级）</a:t>
              </a:r>
              <a:endParaRPr lang="zh-CN" altLang="en-US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4074" y="1807"/>
              <a:ext cx="4740" cy="972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2F5597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直推人数（</a:t>
              </a:r>
              <a:r>
                <a:rPr lang="en-US" altLang="zh-CN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</a:t>
              </a:r>
              <a:r>
                <a:rPr lang="zh-CN" altLang="en-US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5）</a:t>
              </a:r>
              <a:endPara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个人消费（</a:t>
              </a:r>
              <a:r>
                <a:rPr lang="en-US" altLang="zh-CN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3</a:t>
              </a:r>
              <a:r>
                <a:rPr lang="zh-CN" altLang="en-US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.</a:t>
              </a:r>
              <a:r>
                <a:rPr lang="en-US" altLang="zh-CN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3</a:t>
              </a:r>
              <a:r>
                <a:rPr lang="zh-CN" altLang="en-US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万）</a:t>
              </a:r>
              <a:r>
                <a:rPr lang="en-US" altLang="zh-CN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lang="zh-CN" altLang="en-US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团队业绩（ </a:t>
              </a:r>
              <a:r>
                <a:rPr lang="en-US" altLang="zh-CN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</a:t>
              </a:r>
              <a:r>
                <a:rPr lang="zh-CN" altLang="en-US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20万）</a:t>
              </a:r>
              <a:endPara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63855" y="3795395"/>
            <a:ext cx="4933315" cy="617220"/>
            <a:chOff x="1045" y="1807"/>
            <a:chExt cx="7769" cy="972"/>
          </a:xfrm>
        </p:grpSpPr>
        <p:sp>
          <p:nvSpPr>
            <p:cNvPr id="16" name="矩形 15"/>
            <p:cNvSpPr/>
            <p:nvPr/>
          </p:nvSpPr>
          <p:spPr>
            <a:xfrm>
              <a:off x="1045" y="1834"/>
              <a:ext cx="2730" cy="918"/>
            </a:xfrm>
            <a:prstGeom prst="rect">
              <a:avLst/>
            </a:prstGeom>
            <a:solidFill>
              <a:srgbClr val="2F5597"/>
            </a:solidFill>
            <a:ln w="19050"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四星</a:t>
              </a:r>
              <a:r>
                <a:rPr lang="zh-CN" altLang="en-US" sz="2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管家</a:t>
              </a:r>
              <a:endPara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/>
              <a:r>
                <a:rPr lang="zh-CN" altLang="en-US" sz="12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（自动升级）</a:t>
              </a:r>
              <a:endParaRPr lang="zh-CN" altLang="en-US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074" y="1807"/>
              <a:ext cx="4740" cy="972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2F5597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直推人数（</a:t>
              </a:r>
              <a:r>
                <a:rPr lang="en-US" altLang="zh-CN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</a:t>
              </a:r>
              <a:r>
                <a:rPr lang="zh-CN" altLang="en-US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5）</a:t>
              </a:r>
              <a:endPara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个人消费（</a:t>
              </a:r>
              <a:r>
                <a:rPr lang="en-US" altLang="zh-CN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5</a:t>
              </a:r>
              <a:r>
                <a:rPr lang="zh-CN" altLang="en-US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.</a:t>
              </a:r>
              <a:r>
                <a:rPr lang="en-US" altLang="zh-CN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5</a:t>
              </a:r>
              <a:r>
                <a:rPr lang="zh-CN" altLang="en-US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万）</a:t>
              </a:r>
              <a:r>
                <a:rPr lang="en-US" altLang="zh-CN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lang="zh-CN" altLang="en-US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团队业绩（ 2</a:t>
              </a:r>
              <a:r>
                <a:rPr lang="en-US" altLang="zh-CN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6</a:t>
              </a:r>
              <a:r>
                <a:rPr lang="zh-CN" altLang="en-US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0万）</a:t>
              </a:r>
              <a:endPara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63855" y="4669790"/>
            <a:ext cx="4933315" cy="617220"/>
            <a:chOff x="1045" y="1807"/>
            <a:chExt cx="7769" cy="972"/>
          </a:xfrm>
        </p:grpSpPr>
        <p:sp>
          <p:nvSpPr>
            <p:cNvPr id="20" name="矩形 19"/>
            <p:cNvSpPr/>
            <p:nvPr/>
          </p:nvSpPr>
          <p:spPr>
            <a:xfrm>
              <a:off x="1045" y="1834"/>
              <a:ext cx="2730" cy="918"/>
            </a:xfrm>
            <a:prstGeom prst="rect">
              <a:avLst/>
            </a:prstGeom>
            <a:solidFill>
              <a:srgbClr val="2F5597"/>
            </a:solidFill>
            <a:ln w="19050"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五星</a:t>
              </a:r>
              <a:r>
                <a:rPr lang="zh-CN" altLang="en-US" sz="2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管家</a:t>
              </a:r>
              <a:endPara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/>
              <a:r>
                <a:rPr lang="zh-CN" altLang="en-US" sz="12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（自动升级）</a:t>
              </a:r>
              <a:endParaRPr lang="zh-CN" altLang="en-US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4074" y="1807"/>
              <a:ext cx="4740" cy="972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2F5597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直推人数（</a:t>
              </a:r>
              <a:r>
                <a:rPr lang="en-US" altLang="zh-CN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20</a:t>
              </a:r>
              <a:r>
                <a:rPr lang="zh-CN" altLang="en-US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）</a:t>
              </a:r>
              <a:endPara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个人消费（</a:t>
              </a:r>
              <a:r>
                <a:rPr lang="en-US" altLang="zh-CN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11</a:t>
              </a:r>
              <a:r>
                <a:rPr lang="zh-CN" altLang="en-US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万）</a:t>
              </a:r>
              <a:r>
                <a:rPr lang="en-US" altLang="zh-CN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lang="zh-CN" altLang="en-US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团队业绩（ </a:t>
              </a:r>
              <a:r>
                <a:rPr lang="en-US" altLang="zh-CN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48</a:t>
              </a:r>
              <a:r>
                <a:rPr lang="zh-CN" altLang="en-US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0万）</a:t>
              </a:r>
              <a:endPara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363855" y="5544185"/>
            <a:ext cx="4933315" cy="617220"/>
            <a:chOff x="1045" y="1807"/>
            <a:chExt cx="7769" cy="972"/>
          </a:xfrm>
        </p:grpSpPr>
        <p:sp>
          <p:nvSpPr>
            <p:cNvPr id="54" name="矩形 53"/>
            <p:cNvSpPr/>
            <p:nvPr/>
          </p:nvSpPr>
          <p:spPr>
            <a:xfrm>
              <a:off x="1045" y="1834"/>
              <a:ext cx="2730" cy="918"/>
            </a:xfrm>
            <a:prstGeom prst="rect">
              <a:avLst/>
            </a:prstGeom>
            <a:solidFill>
              <a:srgbClr val="2F5597"/>
            </a:solidFill>
            <a:ln w="19050"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王者管家</a:t>
              </a:r>
              <a:endPara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/>
              <a:r>
                <a:rPr lang="zh-CN" altLang="en-US" sz="12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（自动升级）</a:t>
              </a:r>
              <a:endParaRPr lang="zh-CN" altLang="en-US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4074" y="1807"/>
              <a:ext cx="4740" cy="972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2F5597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直推人数（</a:t>
              </a:r>
              <a:r>
                <a:rPr lang="en-US" altLang="zh-CN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20</a:t>
              </a:r>
              <a:r>
                <a:rPr lang="zh-CN" altLang="en-US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）</a:t>
              </a:r>
              <a:endPara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个人消费（</a:t>
              </a:r>
              <a:r>
                <a:rPr lang="en-US" altLang="zh-CN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33</a:t>
              </a:r>
              <a:r>
                <a:rPr lang="zh-CN" altLang="en-US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万）</a:t>
              </a:r>
              <a:r>
                <a:rPr lang="en-US" altLang="zh-CN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lang="zh-CN" altLang="en-US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团队业绩（ </a:t>
              </a:r>
              <a:r>
                <a:rPr lang="en-US" altLang="zh-CN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800</a:t>
              </a:r>
              <a:r>
                <a:rPr lang="zh-CN" altLang="en-US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万）</a:t>
              </a:r>
              <a:endPara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6373495" y="1172210"/>
            <a:ext cx="4933315" cy="617220"/>
            <a:chOff x="1045" y="1807"/>
            <a:chExt cx="7769" cy="972"/>
          </a:xfrm>
        </p:grpSpPr>
        <p:sp>
          <p:nvSpPr>
            <p:cNvPr id="57" name="矩形 56"/>
            <p:cNvSpPr/>
            <p:nvPr/>
          </p:nvSpPr>
          <p:spPr>
            <a:xfrm>
              <a:off x="1045" y="1834"/>
              <a:ext cx="2730" cy="918"/>
            </a:xfrm>
            <a:prstGeom prst="rect">
              <a:avLst/>
            </a:prstGeom>
            <a:solidFill>
              <a:srgbClr val="2F5597"/>
            </a:solidFill>
            <a:ln w="19050"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运营</a:t>
              </a:r>
              <a:r>
                <a:rPr lang="zh-CN" altLang="en-US" sz="2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中心</a:t>
              </a:r>
              <a:endPara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/>
              <a:r>
                <a:rPr lang="zh-CN" altLang="en-US" sz="12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（提交申请）</a:t>
              </a:r>
              <a:endParaRPr lang="zh-CN" altLang="en-US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4074" y="1807"/>
              <a:ext cx="4740" cy="972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2F5597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个人消费（</a:t>
              </a:r>
              <a:r>
                <a:rPr lang="en-US" altLang="zh-CN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3</a:t>
              </a:r>
              <a:r>
                <a:rPr lang="zh-CN" altLang="en-US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.</a:t>
              </a:r>
              <a:r>
                <a:rPr lang="en-US" altLang="zh-CN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3</a:t>
              </a:r>
              <a:r>
                <a:rPr lang="zh-CN" altLang="en-US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万）</a:t>
              </a:r>
              <a:r>
                <a:rPr lang="en-US" altLang="zh-CN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lang="zh-CN" altLang="en-US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团队业绩（ 20万）</a:t>
              </a:r>
              <a:endPara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办公室信息审核：面积，营业执照，租房合同，办公室照片</a:t>
              </a:r>
              <a:endPara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6385560" y="2046605"/>
            <a:ext cx="4933315" cy="617220"/>
            <a:chOff x="1045" y="1807"/>
            <a:chExt cx="7769" cy="972"/>
          </a:xfrm>
        </p:grpSpPr>
        <p:sp>
          <p:nvSpPr>
            <p:cNvPr id="60" name="矩形 59"/>
            <p:cNvSpPr/>
            <p:nvPr/>
          </p:nvSpPr>
          <p:spPr>
            <a:xfrm>
              <a:off x="1045" y="1834"/>
              <a:ext cx="2730" cy="918"/>
            </a:xfrm>
            <a:prstGeom prst="rect">
              <a:avLst/>
            </a:prstGeom>
            <a:solidFill>
              <a:srgbClr val="2F5597"/>
            </a:solidFill>
            <a:ln w="19050"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超级</a:t>
              </a:r>
              <a:r>
                <a:rPr lang="zh-CN" altLang="en-US" sz="2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管家</a:t>
              </a:r>
              <a:endPara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/>
              <a:r>
                <a:rPr lang="zh-CN" altLang="en-US" sz="12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（自动升级）</a:t>
              </a:r>
              <a:endParaRPr lang="zh-CN" altLang="en-US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4074" y="1807"/>
              <a:ext cx="4740" cy="972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2F5597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直推人数（</a:t>
              </a:r>
              <a:r>
                <a:rPr lang="en-US" altLang="zh-CN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20</a:t>
              </a:r>
              <a:r>
                <a:rPr lang="zh-CN" altLang="en-US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）</a:t>
              </a:r>
              <a:endPara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/>
              <a:r>
                <a:rPr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下属运营中心数（10）</a:t>
              </a:r>
              <a:r>
                <a:rPr lang="en-US" altLang="zh-CN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lang="zh-CN" altLang="en-US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团队业绩（</a:t>
              </a:r>
              <a:r>
                <a:rPr lang="en-US" altLang="zh-CN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200</a:t>
              </a:r>
              <a:r>
                <a:rPr lang="zh-CN" altLang="en-US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万）</a:t>
              </a:r>
              <a:endPara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4B3D9F-2D90-4EC2-9B9A-E982AA52786D}" type="slidenum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67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21236 w 808522"/>
              <a:gd name="T1" fmla="*/ 0 h 510140"/>
              <a:gd name="T2" fmla="*/ 123568 w 808522"/>
              <a:gd name="T3" fmla="*/ 0 h 510140"/>
              <a:gd name="T4" fmla="*/ 391686 w 808522"/>
              <a:gd name="T5" fmla="*/ 0 h 510140"/>
              <a:gd name="T6" fmla="*/ 391686 w 808522"/>
              <a:gd name="T7" fmla="*/ 246016 h 510140"/>
              <a:gd name="T8" fmla="*/ 123573 w 808522"/>
              <a:gd name="T9" fmla="*/ 246016 h 510140"/>
              <a:gd name="T10" fmla="*/ 123568 w 808522"/>
              <a:gd name="T11" fmla="*/ 246017 h 510140"/>
              <a:gd name="T12" fmla="*/ 123563 w 808522"/>
              <a:gd name="T13" fmla="*/ 246016 h 510140"/>
              <a:gd name="T14" fmla="*/ 121236 w 808522"/>
              <a:gd name="T15" fmla="*/ 246016 h 510140"/>
              <a:gd name="T16" fmla="*/ 121236 w 808522"/>
              <a:gd name="T17" fmla="*/ 245783 h 510140"/>
              <a:gd name="T18" fmla="*/ 98664 w 808522"/>
              <a:gd name="T19" fmla="*/ 243517 h 510140"/>
              <a:gd name="T20" fmla="*/ 0 w 808522"/>
              <a:gd name="T21" fmla="*/ 123008 h 510140"/>
              <a:gd name="T22" fmla="*/ 98664 w 808522"/>
              <a:gd name="T23" fmla="*/ 2499 h 510140"/>
              <a:gd name="T24" fmla="*/ 121236 w 808522"/>
              <a:gd name="T25" fmla="*/ 234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1268" name="TextBox 15"/>
          <p:cNvSpPr>
            <a:spLocks noChangeArrowheads="1"/>
          </p:cNvSpPr>
          <p:nvPr/>
        </p:nvSpPr>
        <p:spPr bwMode="auto">
          <a:xfrm>
            <a:off x="11488420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  <a:sym typeface="Arial Unicode MS" panose="020B0604020202020204" charset="-122"/>
              </a:rPr>
              <a:t>* </a:t>
            </a:r>
            <a:endParaRPr lang="zh-CN" altLang="zh-CN" sz="1400" b="1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  <a:sym typeface="Arial Unicode MS" panose="020B0604020202020204" charset="-122"/>
            </a:endParaRPr>
          </a:p>
        </p:txBody>
      </p:sp>
      <p:sp>
        <p:nvSpPr>
          <p:cNvPr id="2" name="任意多边形 45"/>
          <p:cNvSpPr>
            <a:spLocks noChangeArrowheads="1"/>
          </p:cNvSpPr>
          <p:nvPr/>
        </p:nvSpPr>
        <p:spPr bwMode="auto">
          <a:xfrm>
            <a:off x="57785" y="3562985"/>
            <a:ext cx="12192000" cy="3429000"/>
          </a:xfrm>
          <a:custGeom>
            <a:avLst/>
            <a:gdLst>
              <a:gd name="T0" fmla="*/ 0 w 12192000"/>
              <a:gd name="T1" fmla="*/ 0 h 3429000"/>
              <a:gd name="T2" fmla="*/ 1082370 w 12192000"/>
              <a:gd name="T3" fmla="*/ 0 h 3429000"/>
              <a:gd name="T4" fmla="*/ 1128200 w 12192000"/>
              <a:gd name="T5" fmla="*/ 50476 h 3429000"/>
              <a:gd name="T6" fmla="*/ 1874309 w 12192000"/>
              <a:gd name="T7" fmla="*/ 359835 h 3429000"/>
              <a:gd name="T8" fmla="*/ 2620419 w 12192000"/>
              <a:gd name="T9" fmla="*/ 50476 h 3429000"/>
              <a:gd name="T10" fmla="*/ 2666248 w 12192000"/>
              <a:gd name="T11" fmla="*/ 0 h 3429000"/>
              <a:gd name="T12" fmla="*/ 3868167 w 12192000"/>
              <a:gd name="T13" fmla="*/ 0 h 3429000"/>
              <a:gd name="T14" fmla="*/ 3914043 w 12192000"/>
              <a:gd name="T15" fmla="*/ 50476 h 3429000"/>
              <a:gd name="T16" fmla="*/ 4660901 w 12192000"/>
              <a:gd name="T17" fmla="*/ 359835 h 3429000"/>
              <a:gd name="T18" fmla="*/ 5407759 w 12192000"/>
              <a:gd name="T19" fmla="*/ 50476 h 3429000"/>
              <a:gd name="T20" fmla="*/ 5453636 w 12192000"/>
              <a:gd name="T21" fmla="*/ 0 h 3429000"/>
              <a:gd name="T22" fmla="*/ 6655553 w 12192000"/>
              <a:gd name="T23" fmla="*/ 0 h 3429000"/>
              <a:gd name="T24" fmla="*/ 6701383 w 12192000"/>
              <a:gd name="T25" fmla="*/ 50476 h 3429000"/>
              <a:gd name="T26" fmla="*/ 7447492 w 12192000"/>
              <a:gd name="T27" fmla="*/ 359835 h 3429000"/>
              <a:gd name="T28" fmla="*/ 8193602 w 12192000"/>
              <a:gd name="T29" fmla="*/ 50476 h 3429000"/>
              <a:gd name="T30" fmla="*/ 8239431 w 12192000"/>
              <a:gd name="T31" fmla="*/ 0 h 3429000"/>
              <a:gd name="T32" fmla="*/ 9441351 w 12192000"/>
              <a:gd name="T33" fmla="*/ 0 h 3429000"/>
              <a:gd name="T34" fmla="*/ 9487227 w 12192000"/>
              <a:gd name="T35" fmla="*/ 50476 h 3429000"/>
              <a:gd name="T36" fmla="*/ 10234085 w 12192000"/>
              <a:gd name="T37" fmla="*/ 359835 h 3429000"/>
              <a:gd name="T38" fmla="*/ 10980943 w 12192000"/>
              <a:gd name="T39" fmla="*/ 50476 h 3429000"/>
              <a:gd name="T40" fmla="*/ 11026819 w 12192000"/>
              <a:gd name="T41" fmla="*/ 0 h 3429000"/>
              <a:gd name="T42" fmla="*/ 12192000 w 12192000"/>
              <a:gd name="T43" fmla="*/ 0 h 3429000"/>
              <a:gd name="T44" fmla="*/ 12192000 w 12192000"/>
              <a:gd name="T45" fmla="*/ 3429000 h 3429000"/>
              <a:gd name="T46" fmla="*/ 0 w 12192000"/>
              <a:gd name="T47" fmla="*/ 3429000 h 3429000"/>
              <a:gd name="T48" fmla="*/ 0 w 12192000"/>
              <a:gd name="T49" fmla="*/ 0 h 3429000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2192000"/>
              <a:gd name="T76" fmla="*/ 0 h 3429000"/>
              <a:gd name="T77" fmla="*/ 12192000 w 12192000"/>
              <a:gd name="T78" fmla="*/ 3429000 h 3429000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2192000" h="3429000">
                <a:moveTo>
                  <a:pt x="0" y="0"/>
                </a:moveTo>
                <a:lnTo>
                  <a:pt x="1082370" y="0"/>
                </a:lnTo>
                <a:lnTo>
                  <a:pt x="1128200" y="50476"/>
                </a:lnTo>
                <a:cubicBezTo>
                  <a:pt x="1319146" y="241614"/>
                  <a:pt x="1582935" y="359835"/>
                  <a:pt x="1874309" y="359835"/>
                </a:cubicBezTo>
                <a:cubicBezTo>
                  <a:pt x="2165683" y="359835"/>
                  <a:pt x="2429473" y="241614"/>
                  <a:pt x="2620419" y="50476"/>
                </a:cubicBezTo>
                <a:lnTo>
                  <a:pt x="2666248" y="0"/>
                </a:lnTo>
                <a:lnTo>
                  <a:pt x="3868167" y="0"/>
                </a:lnTo>
                <a:lnTo>
                  <a:pt x="3914043" y="50476"/>
                </a:lnTo>
                <a:cubicBezTo>
                  <a:pt x="4105180" y="241614"/>
                  <a:pt x="4369235" y="359835"/>
                  <a:pt x="4660901" y="359835"/>
                </a:cubicBezTo>
                <a:cubicBezTo>
                  <a:pt x="4952568" y="359835"/>
                  <a:pt x="5216622" y="241614"/>
                  <a:pt x="5407759" y="50476"/>
                </a:cubicBezTo>
                <a:lnTo>
                  <a:pt x="5453636" y="0"/>
                </a:lnTo>
                <a:lnTo>
                  <a:pt x="6655553" y="0"/>
                </a:lnTo>
                <a:lnTo>
                  <a:pt x="6701383" y="50476"/>
                </a:lnTo>
                <a:cubicBezTo>
                  <a:pt x="6892329" y="241614"/>
                  <a:pt x="7156118" y="359835"/>
                  <a:pt x="7447492" y="359835"/>
                </a:cubicBezTo>
                <a:cubicBezTo>
                  <a:pt x="7738866" y="359835"/>
                  <a:pt x="8002656" y="241614"/>
                  <a:pt x="8193602" y="50476"/>
                </a:cubicBezTo>
                <a:lnTo>
                  <a:pt x="8239431" y="0"/>
                </a:lnTo>
                <a:lnTo>
                  <a:pt x="9441351" y="0"/>
                </a:lnTo>
                <a:lnTo>
                  <a:pt x="9487227" y="50476"/>
                </a:lnTo>
                <a:cubicBezTo>
                  <a:pt x="9678364" y="241614"/>
                  <a:pt x="9942418" y="359835"/>
                  <a:pt x="10234085" y="359835"/>
                </a:cubicBezTo>
                <a:cubicBezTo>
                  <a:pt x="10525752" y="359835"/>
                  <a:pt x="10789806" y="241614"/>
                  <a:pt x="10980943" y="50476"/>
                </a:cubicBezTo>
                <a:lnTo>
                  <a:pt x="11026819" y="0"/>
                </a:ln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0" y="207645"/>
            <a:ext cx="3785235" cy="460375"/>
            <a:chOff x="0" y="327"/>
            <a:chExt cx="5961" cy="725"/>
          </a:xfrm>
        </p:grpSpPr>
        <p:sp>
          <p:nvSpPr>
            <p:cNvPr id="25602" name="矩形 5"/>
            <p:cNvSpPr/>
            <p:nvPr/>
          </p:nvSpPr>
          <p:spPr>
            <a:xfrm>
              <a:off x="0" y="375"/>
              <a:ext cx="555" cy="63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25603" name="矩形 6"/>
            <p:cNvSpPr/>
            <p:nvPr/>
          </p:nvSpPr>
          <p:spPr>
            <a:xfrm>
              <a:off x="660" y="375"/>
              <a:ext cx="195" cy="630"/>
            </a:xfrm>
            <a:prstGeom prst="rect">
              <a:avLst/>
            </a:prstGeom>
            <a:solidFill>
              <a:srgbClr val="7F7F7F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25604" name="文本框 7"/>
            <p:cNvSpPr txBox="1"/>
            <p:nvPr/>
          </p:nvSpPr>
          <p:spPr>
            <a:xfrm>
              <a:off x="1094" y="327"/>
              <a:ext cx="4867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24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申请运营</a:t>
              </a:r>
              <a:r>
                <a:rPr lang="zh-CN" altLang="en-US" sz="24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中心</a:t>
              </a:r>
              <a:endParaRPr lang="zh-CN" altLang="en-US" sz="24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544830" y="5742305"/>
            <a:ext cx="2164080" cy="8915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>
                <a:solidFill>
                  <a:srgbClr val="2F559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zh-CN" altLang="en-US" sz="1600" b="1">
                <a:solidFill>
                  <a:srgbClr val="2F559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一步</a:t>
            </a:r>
            <a:endParaRPr lang="zh-CN" altLang="en-US" sz="1600" b="1">
              <a:solidFill>
                <a:srgbClr val="2F559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满足升级运营中条件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后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点击工具服务当中的运营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中心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按钮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49826" y="5742305"/>
            <a:ext cx="23164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>
                <a:solidFill>
                  <a:srgbClr val="2F559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zh-CN" altLang="en-US" sz="1600" b="1">
                <a:solidFill>
                  <a:srgbClr val="2F559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二步</a:t>
            </a:r>
            <a:endParaRPr lang="zh-CN" altLang="en-US" sz="1600" b="1">
              <a:solidFill>
                <a:srgbClr val="2F559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提交相关申请运营中心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资料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后台审核通过后及成为运营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中心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右箭头 15"/>
          <p:cNvSpPr/>
          <p:nvPr/>
        </p:nvSpPr>
        <p:spPr>
          <a:xfrm>
            <a:off x="3103880" y="6061710"/>
            <a:ext cx="748665" cy="147320"/>
          </a:xfrm>
          <a:prstGeom prst="rightArrow">
            <a:avLst/>
          </a:prstGeom>
          <a:solidFill>
            <a:srgbClr val="2F5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358255" y="2955290"/>
            <a:ext cx="325755" cy="263525"/>
          </a:xfrm>
          <a:prstGeom prst="roundRect">
            <a:avLst/>
          </a:prstGeom>
          <a:noFill/>
          <a:ln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1490" y="1007110"/>
            <a:ext cx="2280285" cy="45554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610" y="1026795"/>
            <a:ext cx="2270125" cy="4535805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1020445" y="4463415"/>
            <a:ext cx="433705" cy="36703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淘宝店chenying0907出品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214245" y="2731452"/>
            <a:ext cx="9540825" cy="677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3" tIns="45711" rIns="91423" bIns="45711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r>
              <a:rPr lang="zh-CN" altLang="en-US" sz="6000" b="1" dirty="0" smtClean="0">
                <a:solidFill>
                  <a:srgbClr val="2F5597"/>
                </a:solidFill>
                <a:latin typeface="微软雅黑" panose="020B0503020204020204" charset="-122"/>
                <a:ea typeface="微软雅黑" panose="020B0503020204020204" charset="-122"/>
              </a:rPr>
              <a:t>感谢您的观看！</a:t>
            </a:r>
            <a:endParaRPr lang="zh-CN" altLang="en-US" sz="6000" b="1" dirty="0" smtClean="0">
              <a:solidFill>
                <a:srgbClr val="2F559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" name="PA_淘宝店chenying0907出品 14"/>
          <p:cNvGrpSpPr/>
          <p:nvPr>
            <p:custDataLst>
              <p:tags r:id="rId3"/>
            </p:custDataLst>
          </p:nvPr>
        </p:nvGrpSpPr>
        <p:grpSpPr>
          <a:xfrm>
            <a:off x="8868294" y="5996086"/>
            <a:ext cx="465380" cy="472085"/>
            <a:chOff x="4796805" y="-215900"/>
            <a:chExt cx="2093913" cy="2122488"/>
          </a:xfrm>
          <a:solidFill>
            <a:srgbClr val="2F5597"/>
          </a:solidFill>
        </p:grpSpPr>
        <p:sp>
          <p:nvSpPr>
            <p:cNvPr id="16" name="淘宝店chenying0907出品 6"/>
            <p:cNvSpPr>
              <a:spLocks noEditPoints="1"/>
            </p:cNvSpPr>
            <p:nvPr/>
          </p:nvSpPr>
          <p:spPr bwMode="auto">
            <a:xfrm>
              <a:off x="4796805" y="-215900"/>
              <a:ext cx="2093913" cy="2122488"/>
            </a:xfrm>
            <a:custGeom>
              <a:avLst/>
              <a:gdLst>
                <a:gd name="T0" fmla="*/ 1391 w 2783"/>
                <a:gd name="T1" fmla="*/ 0 h 2783"/>
                <a:gd name="T2" fmla="*/ 0 w 2783"/>
                <a:gd name="T3" fmla="*/ 1391 h 2783"/>
                <a:gd name="T4" fmla="*/ 1391 w 2783"/>
                <a:gd name="T5" fmla="*/ 2783 h 2783"/>
                <a:gd name="T6" fmla="*/ 2783 w 2783"/>
                <a:gd name="T7" fmla="*/ 1391 h 2783"/>
                <a:gd name="T8" fmla="*/ 1391 w 2783"/>
                <a:gd name="T9" fmla="*/ 0 h 2783"/>
                <a:gd name="T10" fmla="*/ 1391 w 2783"/>
                <a:gd name="T11" fmla="*/ 55 h 2783"/>
                <a:gd name="T12" fmla="*/ 55 w 2783"/>
                <a:gd name="T13" fmla="*/ 1391 h 2783"/>
                <a:gd name="T14" fmla="*/ 1391 w 2783"/>
                <a:gd name="T15" fmla="*/ 2728 h 2783"/>
                <a:gd name="T16" fmla="*/ 2728 w 2783"/>
                <a:gd name="T17" fmla="*/ 1391 h 2783"/>
                <a:gd name="T18" fmla="*/ 1391 w 2783"/>
                <a:gd name="T19" fmla="*/ 55 h 2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3" h="2783">
                  <a:moveTo>
                    <a:pt x="1391" y="0"/>
                  </a:moveTo>
                  <a:cubicBezTo>
                    <a:pt x="623" y="0"/>
                    <a:pt x="0" y="623"/>
                    <a:pt x="0" y="1391"/>
                  </a:cubicBezTo>
                  <a:cubicBezTo>
                    <a:pt x="0" y="2160"/>
                    <a:pt x="623" y="2783"/>
                    <a:pt x="1391" y="2783"/>
                  </a:cubicBezTo>
                  <a:cubicBezTo>
                    <a:pt x="2160" y="2783"/>
                    <a:pt x="2783" y="2160"/>
                    <a:pt x="2783" y="1391"/>
                  </a:cubicBezTo>
                  <a:cubicBezTo>
                    <a:pt x="2783" y="623"/>
                    <a:pt x="2160" y="0"/>
                    <a:pt x="1391" y="0"/>
                  </a:cubicBezTo>
                  <a:close/>
                  <a:moveTo>
                    <a:pt x="1391" y="55"/>
                  </a:moveTo>
                  <a:cubicBezTo>
                    <a:pt x="654" y="55"/>
                    <a:pt x="55" y="654"/>
                    <a:pt x="55" y="1391"/>
                  </a:cubicBezTo>
                  <a:cubicBezTo>
                    <a:pt x="55" y="2129"/>
                    <a:pt x="654" y="2728"/>
                    <a:pt x="1391" y="2728"/>
                  </a:cubicBezTo>
                  <a:cubicBezTo>
                    <a:pt x="2129" y="2728"/>
                    <a:pt x="2728" y="2129"/>
                    <a:pt x="2728" y="1391"/>
                  </a:cubicBezTo>
                  <a:cubicBezTo>
                    <a:pt x="2728" y="654"/>
                    <a:pt x="2129" y="55"/>
                    <a:pt x="1391" y="55"/>
                  </a:cubicBezTo>
                  <a:close/>
                </a:path>
              </a:pathLst>
            </a:custGeom>
            <a:grpFill/>
            <a:ln w="3175">
              <a:solidFill>
                <a:srgbClr val="2F5597"/>
              </a:solidFill>
            </a:ln>
          </p:spPr>
          <p:txBody>
            <a:bodyPr vert="horz" wrap="square" lIns="91423" tIns="45711" rIns="91423" bIns="45711" numCol="1" anchor="t" anchorCtr="0" compatLnSpc="1"/>
            <a:lstStyle/>
            <a:p>
              <a:endParaRPr lang="zh-CN" altLang="en-US">
                <a:solidFill>
                  <a:srgbClr val="C4261D"/>
                </a:solidFill>
              </a:endParaRPr>
            </a:p>
          </p:txBody>
        </p:sp>
        <p:sp>
          <p:nvSpPr>
            <p:cNvPr id="17" name="淘宝店chenying0907出品 7"/>
            <p:cNvSpPr>
              <a:spLocks noEditPoints="1"/>
            </p:cNvSpPr>
            <p:nvPr/>
          </p:nvSpPr>
          <p:spPr bwMode="auto">
            <a:xfrm>
              <a:off x="5168280" y="0"/>
              <a:ext cx="1360488" cy="1641475"/>
            </a:xfrm>
            <a:custGeom>
              <a:avLst/>
              <a:gdLst>
                <a:gd name="T0" fmla="*/ 870 w 1809"/>
                <a:gd name="T1" fmla="*/ 879 h 2152"/>
                <a:gd name="T2" fmla="*/ 870 w 1809"/>
                <a:gd name="T3" fmla="*/ 2152 h 2152"/>
                <a:gd name="T4" fmla="*/ 1809 w 1809"/>
                <a:gd name="T5" fmla="*/ 1820 h 2152"/>
                <a:gd name="T6" fmla="*/ 1809 w 1809"/>
                <a:gd name="T7" fmla="*/ 547 h 2152"/>
                <a:gd name="T8" fmla="*/ 870 w 1809"/>
                <a:gd name="T9" fmla="*/ 879 h 2152"/>
                <a:gd name="T10" fmla="*/ 785 w 1809"/>
                <a:gd name="T11" fmla="*/ 961 h 2152"/>
                <a:gd name="T12" fmla="*/ 785 w 1809"/>
                <a:gd name="T13" fmla="*/ 1138 h 2152"/>
                <a:gd name="T14" fmla="*/ 613 w 1809"/>
                <a:gd name="T15" fmla="*/ 1053 h 2152"/>
                <a:gd name="T16" fmla="*/ 613 w 1809"/>
                <a:gd name="T17" fmla="*/ 864 h 2152"/>
                <a:gd name="T18" fmla="*/ 785 w 1809"/>
                <a:gd name="T19" fmla="*/ 961 h 2152"/>
                <a:gd name="T20" fmla="*/ 1555 w 1809"/>
                <a:gd name="T21" fmla="*/ 410 h 2152"/>
                <a:gd name="T22" fmla="*/ 1507 w 1809"/>
                <a:gd name="T23" fmla="*/ 386 h 2152"/>
                <a:gd name="T24" fmla="*/ 602 w 1809"/>
                <a:gd name="T25" fmla="*/ 700 h 2152"/>
                <a:gd name="T26" fmla="*/ 576 w 1809"/>
                <a:gd name="T27" fmla="*/ 724 h 2152"/>
                <a:gd name="T28" fmla="*/ 576 w 1809"/>
                <a:gd name="T29" fmla="*/ 2017 h 2152"/>
                <a:gd name="T30" fmla="*/ 822 w 1809"/>
                <a:gd name="T31" fmla="*/ 2149 h 2152"/>
                <a:gd name="T32" fmla="*/ 822 w 1809"/>
                <a:gd name="T33" fmla="*/ 879 h 2152"/>
                <a:gd name="T34" fmla="*/ 622 w 1809"/>
                <a:gd name="T35" fmla="*/ 772 h 2152"/>
                <a:gd name="T36" fmla="*/ 625 w 1809"/>
                <a:gd name="T37" fmla="*/ 772 h 2152"/>
                <a:gd name="T38" fmla="*/ 1531 w 1809"/>
                <a:gd name="T39" fmla="*/ 457 h 2152"/>
                <a:gd name="T40" fmla="*/ 1555 w 1809"/>
                <a:gd name="T41" fmla="*/ 410 h 2152"/>
                <a:gd name="T42" fmla="*/ 209 w 1809"/>
                <a:gd name="T43" fmla="*/ 581 h 2152"/>
                <a:gd name="T44" fmla="*/ 209 w 1809"/>
                <a:gd name="T45" fmla="*/ 758 h 2152"/>
                <a:gd name="T46" fmla="*/ 37 w 1809"/>
                <a:gd name="T47" fmla="*/ 673 h 2152"/>
                <a:gd name="T48" fmla="*/ 37 w 1809"/>
                <a:gd name="T49" fmla="*/ 484 h 2152"/>
                <a:gd name="T50" fmla="*/ 209 w 1809"/>
                <a:gd name="T51" fmla="*/ 581 h 2152"/>
                <a:gd name="T52" fmla="*/ 978 w 1809"/>
                <a:gd name="T53" fmla="*/ 30 h 2152"/>
                <a:gd name="T54" fmla="*/ 931 w 1809"/>
                <a:gd name="T55" fmla="*/ 6 h 2152"/>
                <a:gd name="T56" fmla="*/ 25 w 1809"/>
                <a:gd name="T57" fmla="*/ 321 h 2152"/>
                <a:gd name="T58" fmla="*/ 0 w 1809"/>
                <a:gd name="T59" fmla="*/ 344 h 2152"/>
                <a:gd name="T60" fmla="*/ 0 w 1809"/>
                <a:gd name="T61" fmla="*/ 1638 h 2152"/>
                <a:gd name="T62" fmla="*/ 246 w 1809"/>
                <a:gd name="T63" fmla="*/ 1770 h 2152"/>
                <a:gd name="T64" fmla="*/ 246 w 1809"/>
                <a:gd name="T65" fmla="*/ 500 h 2152"/>
                <a:gd name="T66" fmla="*/ 46 w 1809"/>
                <a:gd name="T67" fmla="*/ 393 h 2152"/>
                <a:gd name="T68" fmla="*/ 49 w 1809"/>
                <a:gd name="T69" fmla="*/ 392 h 2152"/>
                <a:gd name="T70" fmla="*/ 954 w 1809"/>
                <a:gd name="T71" fmla="*/ 77 h 2152"/>
                <a:gd name="T72" fmla="*/ 978 w 1809"/>
                <a:gd name="T73" fmla="*/ 30 h 2152"/>
                <a:gd name="T74" fmla="*/ 497 w 1809"/>
                <a:gd name="T75" fmla="*/ 781 h 2152"/>
                <a:gd name="T76" fmla="*/ 497 w 1809"/>
                <a:gd name="T77" fmla="*/ 958 h 2152"/>
                <a:gd name="T78" fmla="*/ 325 w 1809"/>
                <a:gd name="T79" fmla="*/ 873 h 2152"/>
                <a:gd name="T80" fmla="*/ 325 w 1809"/>
                <a:gd name="T81" fmla="*/ 684 h 2152"/>
                <a:gd name="T82" fmla="*/ 497 w 1809"/>
                <a:gd name="T83" fmla="*/ 781 h 2152"/>
                <a:gd name="T84" fmla="*/ 1266 w 1809"/>
                <a:gd name="T85" fmla="*/ 230 h 2152"/>
                <a:gd name="T86" fmla="*/ 1219 w 1809"/>
                <a:gd name="T87" fmla="*/ 206 h 2152"/>
                <a:gd name="T88" fmla="*/ 313 w 1809"/>
                <a:gd name="T89" fmla="*/ 520 h 2152"/>
                <a:gd name="T90" fmla="*/ 288 w 1809"/>
                <a:gd name="T91" fmla="*/ 544 h 2152"/>
                <a:gd name="T92" fmla="*/ 288 w 1809"/>
                <a:gd name="T93" fmla="*/ 1837 h 2152"/>
                <a:gd name="T94" fmla="*/ 534 w 1809"/>
                <a:gd name="T95" fmla="*/ 1969 h 2152"/>
                <a:gd name="T96" fmla="*/ 534 w 1809"/>
                <a:gd name="T97" fmla="*/ 699 h 2152"/>
                <a:gd name="T98" fmla="*/ 334 w 1809"/>
                <a:gd name="T99" fmla="*/ 592 h 2152"/>
                <a:gd name="T100" fmla="*/ 337 w 1809"/>
                <a:gd name="T101" fmla="*/ 592 h 2152"/>
                <a:gd name="T102" fmla="*/ 1243 w 1809"/>
                <a:gd name="T103" fmla="*/ 277 h 2152"/>
                <a:gd name="T104" fmla="*/ 1266 w 1809"/>
                <a:gd name="T105" fmla="*/ 230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09" h="2152">
                  <a:moveTo>
                    <a:pt x="870" y="879"/>
                  </a:moveTo>
                  <a:lnTo>
                    <a:pt x="870" y="2152"/>
                  </a:lnTo>
                  <a:lnTo>
                    <a:pt x="1809" y="1820"/>
                  </a:lnTo>
                  <a:lnTo>
                    <a:pt x="1809" y="547"/>
                  </a:lnTo>
                  <a:lnTo>
                    <a:pt x="870" y="879"/>
                  </a:lnTo>
                  <a:close/>
                  <a:moveTo>
                    <a:pt x="785" y="961"/>
                  </a:moveTo>
                  <a:lnTo>
                    <a:pt x="785" y="1138"/>
                  </a:lnTo>
                  <a:cubicBezTo>
                    <a:pt x="699" y="1121"/>
                    <a:pt x="613" y="1053"/>
                    <a:pt x="613" y="1053"/>
                  </a:cubicBezTo>
                  <a:lnTo>
                    <a:pt x="613" y="864"/>
                  </a:lnTo>
                  <a:cubicBezTo>
                    <a:pt x="719" y="950"/>
                    <a:pt x="785" y="961"/>
                    <a:pt x="785" y="961"/>
                  </a:cubicBezTo>
                  <a:close/>
                  <a:moveTo>
                    <a:pt x="1555" y="410"/>
                  </a:moveTo>
                  <a:cubicBezTo>
                    <a:pt x="1548" y="390"/>
                    <a:pt x="1527" y="379"/>
                    <a:pt x="1507" y="386"/>
                  </a:cubicBezTo>
                  <a:lnTo>
                    <a:pt x="602" y="700"/>
                  </a:lnTo>
                  <a:cubicBezTo>
                    <a:pt x="590" y="704"/>
                    <a:pt x="580" y="713"/>
                    <a:pt x="576" y="724"/>
                  </a:cubicBezTo>
                  <a:lnTo>
                    <a:pt x="576" y="2017"/>
                  </a:lnTo>
                  <a:cubicBezTo>
                    <a:pt x="608" y="2080"/>
                    <a:pt x="741" y="2149"/>
                    <a:pt x="822" y="2149"/>
                  </a:cubicBezTo>
                  <a:lnTo>
                    <a:pt x="822" y="879"/>
                  </a:lnTo>
                  <a:cubicBezTo>
                    <a:pt x="779" y="873"/>
                    <a:pt x="682" y="822"/>
                    <a:pt x="622" y="772"/>
                  </a:cubicBezTo>
                  <a:cubicBezTo>
                    <a:pt x="623" y="772"/>
                    <a:pt x="624" y="772"/>
                    <a:pt x="625" y="772"/>
                  </a:cubicBezTo>
                  <a:lnTo>
                    <a:pt x="1531" y="457"/>
                  </a:lnTo>
                  <a:cubicBezTo>
                    <a:pt x="1550" y="450"/>
                    <a:pt x="1561" y="429"/>
                    <a:pt x="1555" y="410"/>
                  </a:cubicBezTo>
                  <a:close/>
                  <a:moveTo>
                    <a:pt x="209" y="581"/>
                  </a:moveTo>
                  <a:lnTo>
                    <a:pt x="209" y="758"/>
                  </a:lnTo>
                  <a:cubicBezTo>
                    <a:pt x="123" y="742"/>
                    <a:pt x="37" y="673"/>
                    <a:pt x="37" y="673"/>
                  </a:cubicBezTo>
                  <a:lnTo>
                    <a:pt x="37" y="484"/>
                  </a:lnTo>
                  <a:cubicBezTo>
                    <a:pt x="143" y="570"/>
                    <a:pt x="209" y="581"/>
                    <a:pt x="209" y="581"/>
                  </a:cubicBezTo>
                  <a:close/>
                  <a:moveTo>
                    <a:pt x="978" y="30"/>
                  </a:moveTo>
                  <a:cubicBezTo>
                    <a:pt x="972" y="11"/>
                    <a:pt x="951" y="0"/>
                    <a:pt x="931" y="6"/>
                  </a:cubicBezTo>
                  <a:lnTo>
                    <a:pt x="25" y="321"/>
                  </a:lnTo>
                  <a:cubicBezTo>
                    <a:pt x="14" y="325"/>
                    <a:pt x="3" y="334"/>
                    <a:pt x="0" y="344"/>
                  </a:cubicBezTo>
                  <a:lnTo>
                    <a:pt x="0" y="1638"/>
                  </a:lnTo>
                  <a:cubicBezTo>
                    <a:pt x="32" y="1700"/>
                    <a:pt x="165" y="1770"/>
                    <a:pt x="246" y="1770"/>
                  </a:cubicBezTo>
                  <a:lnTo>
                    <a:pt x="246" y="500"/>
                  </a:lnTo>
                  <a:cubicBezTo>
                    <a:pt x="203" y="493"/>
                    <a:pt x="106" y="443"/>
                    <a:pt x="46" y="393"/>
                  </a:cubicBezTo>
                  <a:cubicBezTo>
                    <a:pt x="47" y="393"/>
                    <a:pt x="48" y="392"/>
                    <a:pt x="49" y="392"/>
                  </a:cubicBezTo>
                  <a:lnTo>
                    <a:pt x="954" y="77"/>
                  </a:lnTo>
                  <a:cubicBezTo>
                    <a:pt x="974" y="71"/>
                    <a:pt x="985" y="50"/>
                    <a:pt x="978" y="30"/>
                  </a:cubicBezTo>
                  <a:close/>
                  <a:moveTo>
                    <a:pt x="497" y="781"/>
                  </a:moveTo>
                  <a:lnTo>
                    <a:pt x="497" y="958"/>
                  </a:lnTo>
                  <a:cubicBezTo>
                    <a:pt x="411" y="941"/>
                    <a:pt x="325" y="873"/>
                    <a:pt x="325" y="873"/>
                  </a:cubicBezTo>
                  <a:lnTo>
                    <a:pt x="325" y="684"/>
                  </a:lnTo>
                  <a:cubicBezTo>
                    <a:pt x="431" y="770"/>
                    <a:pt x="497" y="781"/>
                    <a:pt x="497" y="781"/>
                  </a:cubicBezTo>
                  <a:close/>
                  <a:moveTo>
                    <a:pt x="1266" y="230"/>
                  </a:moveTo>
                  <a:cubicBezTo>
                    <a:pt x="1260" y="210"/>
                    <a:pt x="1239" y="199"/>
                    <a:pt x="1219" y="206"/>
                  </a:cubicBezTo>
                  <a:lnTo>
                    <a:pt x="313" y="520"/>
                  </a:lnTo>
                  <a:cubicBezTo>
                    <a:pt x="302" y="524"/>
                    <a:pt x="291" y="533"/>
                    <a:pt x="288" y="544"/>
                  </a:cubicBezTo>
                  <a:lnTo>
                    <a:pt x="288" y="1837"/>
                  </a:lnTo>
                  <a:cubicBezTo>
                    <a:pt x="320" y="1900"/>
                    <a:pt x="453" y="1969"/>
                    <a:pt x="534" y="1969"/>
                  </a:cubicBezTo>
                  <a:lnTo>
                    <a:pt x="534" y="699"/>
                  </a:lnTo>
                  <a:cubicBezTo>
                    <a:pt x="491" y="693"/>
                    <a:pt x="394" y="642"/>
                    <a:pt x="334" y="592"/>
                  </a:cubicBezTo>
                  <a:cubicBezTo>
                    <a:pt x="335" y="592"/>
                    <a:pt x="336" y="592"/>
                    <a:pt x="337" y="592"/>
                  </a:cubicBezTo>
                  <a:lnTo>
                    <a:pt x="1243" y="277"/>
                  </a:lnTo>
                  <a:cubicBezTo>
                    <a:pt x="1262" y="270"/>
                    <a:pt x="1273" y="249"/>
                    <a:pt x="1266" y="230"/>
                  </a:cubicBezTo>
                  <a:close/>
                </a:path>
              </a:pathLst>
            </a:custGeom>
            <a:grpFill/>
            <a:ln w="3175">
              <a:solidFill>
                <a:srgbClr val="2F5597"/>
              </a:solidFill>
            </a:ln>
          </p:spPr>
          <p:txBody>
            <a:bodyPr vert="horz" wrap="square" lIns="91423" tIns="45711" rIns="91423" bIns="45711" numCol="1" anchor="t" anchorCtr="0" compatLnSpc="1"/>
            <a:lstStyle/>
            <a:p>
              <a:endParaRPr lang="zh-CN" altLang="en-US">
                <a:solidFill>
                  <a:srgbClr val="C4261D"/>
                </a:solidFill>
              </a:endParaRPr>
            </a:p>
          </p:txBody>
        </p:sp>
      </p:grpSp>
      <p:grpSp>
        <p:nvGrpSpPr>
          <p:cNvPr id="18" name="PA_淘宝店chenying0907出品 17"/>
          <p:cNvGrpSpPr/>
          <p:nvPr>
            <p:custDataLst>
              <p:tags r:id="rId4"/>
            </p:custDataLst>
          </p:nvPr>
        </p:nvGrpSpPr>
        <p:grpSpPr>
          <a:xfrm>
            <a:off x="9467276" y="5996086"/>
            <a:ext cx="465380" cy="472085"/>
            <a:chOff x="7772329" y="-1123557"/>
            <a:chExt cx="465708" cy="472063"/>
          </a:xfrm>
          <a:solidFill>
            <a:srgbClr val="7E7E7E"/>
          </a:solidFill>
        </p:grpSpPr>
        <p:sp>
          <p:nvSpPr>
            <p:cNvPr id="19" name="淘宝店chenying0907出品 5"/>
            <p:cNvSpPr>
              <a:spLocks noEditPoints="1"/>
            </p:cNvSpPr>
            <p:nvPr/>
          </p:nvSpPr>
          <p:spPr bwMode="auto">
            <a:xfrm>
              <a:off x="7866603" y="-1084628"/>
              <a:ext cx="277160" cy="398943"/>
            </a:xfrm>
            <a:custGeom>
              <a:avLst/>
              <a:gdLst>
                <a:gd name="T0" fmla="*/ 370 w 780"/>
                <a:gd name="T1" fmla="*/ 732 h 1139"/>
                <a:gd name="T2" fmla="*/ 498 w 780"/>
                <a:gd name="T3" fmla="*/ 660 h 1139"/>
                <a:gd name="T4" fmla="*/ 578 w 780"/>
                <a:gd name="T5" fmla="*/ 682 h 1139"/>
                <a:gd name="T6" fmla="*/ 653 w 780"/>
                <a:gd name="T7" fmla="*/ 535 h 1139"/>
                <a:gd name="T8" fmla="*/ 709 w 780"/>
                <a:gd name="T9" fmla="*/ 494 h 1139"/>
                <a:gd name="T10" fmla="*/ 711 w 780"/>
                <a:gd name="T11" fmla="*/ 316 h 1139"/>
                <a:gd name="T12" fmla="*/ 657 w 780"/>
                <a:gd name="T13" fmla="*/ 274 h 1139"/>
                <a:gd name="T14" fmla="*/ 596 w 780"/>
                <a:gd name="T15" fmla="*/ 128 h 1139"/>
                <a:gd name="T16" fmla="*/ 531 w 780"/>
                <a:gd name="T17" fmla="*/ 141 h 1139"/>
                <a:gd name="T18" fmla="*/ 409 w 780"/>
                <a:gd name="T19" fmla="*/ 69 h 1139"/>
                <a:gd name="T20" fmla="*/ 380 w 780"/>
                <a:gd name="T21" fmla="*/ 69 h 1139"/>
                <a:gd name="T22" fmla="*/ 289 w 780"/>
                <a:gd name="T23" fmla="*/ 140 h 1139"/>
                <a:gd name="T24" fmla="*/ 260 w 780"/>
                <a:gd name="T25" fmla="*/ 132 h 1139"/>
                <a:gd name="T26" fmla="*/ 187 w 780"/>
                <a:gd name="T27" fmla="*/ 138 h 1139"/>
                <a:gd name="T28" fmla="*/ 80 w 780"/>
                <a:gd name="T29" fmla="*/ 280 h 1139"/>
                <a:gd name="T30" fmla="*/ 99 w 780"/>
                <a:gd name="T31" fmla="*/ 346 h 1139"/>
                <a:gd name="T32" fmla="*/ 64 w 780"/>
                <a:gd name="T33" fmla="*/ 501 h 1139"/>
                <a:gd name="T34" fmla="*/ 181 w 780"/>
                <a:gd name="T35" fmla="*/ 609 h 1139"/>
                <a:gd name="T36" fmla="*/ 194 w 780"/>
                <a:gd name="T37" fmla="*/ 676 h 1139"/>
                <a:gd name="T38" fmla="*/ 272 w 780"/>
                <a:gd name="T39" fmla="*/ 657 h 1139"/>
                <a:gd name="T40" fmla="*/ 294 w 780"/>
                <a:gd name="T41" fmla="*/ 726 h 1139"/>
                <a:gd name="T42" fmla="*/ 221 w 780"/>
                <a:gd name="T43" fmla="*/ 731 h 1139"/>
                <a:gd name="T44" fmla="*/ 121 w 780"/>
                <a:gd name="T45" fmla="*/ 608 h 1139"/>
                <a:gd name="T46" fmla="*/ 7 w 780"/>
                <a:gd name="T47" fmla="*/ 519 h 1139"/>
                <a:gd name="T48" fmla="*/ 51 w 780"/>
                <a:gd name="T49" fmla="*/ 381 h 1139"/>
                <a:gd name="T50" fmla="*/ 64 w 780"/>
                <a:gd name="T51" fmla="*/ 223 h 1139"/>
                <a:gd name="T52" fmla="*/ 127 w 780"/>
                <a:gd name="T53" fmla="*/ 138 h 1139"/>
                <a:gd name="T54" fmla="*/ 276 w 780"/>
                <a:gd name="T55" fmla="*/ 75 h 1139"/>
                <a:gd name="T56" fmla="*/ 298 w 780"/>
                <a:gd name="T57" fmla="*/ 81 h 1139"/>
                <a:gd name="T58" fmla="*/ 394 w 780"/>
                <a:gd name="T59" fmla="*/ 0 h 1139"/>
                <a:gd name="T60" fmla="*/ 508 w 780"/>
                <a:gd name="T61" fmla="*/ 85 h 1139"/>
                <a:gd name="T62" fmla="*/ 638 w 780"/>
                <a:gd name="T63" fmla="*/ 87 h 1139"/>
                <a:gd name="T64" fmla="*/ 675 w 780"/>
                <a:gd name="T65" fmla="*/ 217 h 1139"/>
                <a:gd name="T66" fmla="*/ 758 w 780"/>
                <a:gd name="T67" fmla="*/ 353 h 1139"/>
                <a:gd name="T68" fmla="*/ 756 w 780"/>
                <a:gd name="T69" fmla="*/ 459 h 1139"/>
                <a:gd name="T70" fmla="*/ 670 w 780"/>
                <a:gd name="T71" fmla="*/ 592 h 1139"/>
                <a:gd name="T72" fmla="*/ 578 w 780"/>
                <a:gd name="T73" fmla="*/ 741 h 1139"/>
                <a:gd name="T74" fmla="*/ 498 w 780"/>
                <a:gd name="T75" fmla="*/ 719 h 1139"/>
                <a:gd name="T76" fmla="*/ 385 w 780"/>
                <a:gd name="T77" fmla="*/ 801 h 1139"/>
                <a:gd name="T78" fmla="*/ 388 w 780"/>
                <a:gd name="T79" fmla="*/ 615 h 1139"/>
                <a:gd name="T80" fmla="*/ 388 w 780"/>
                <a:gd name="T81" fmla="*/ 650 h 1139"/>
                <a:gd name="T82" fmla="*/ 626 w 780"/>
                <a:gd name="T83" fmla="*/ 413 h 1139"/>
                <a:gd name="T84" fmla="*/ 388 w 780"/>
                <a:gd name="T85" fmla="*/ 583 h 1139"/>
                <a:gd name="T86" fmla="*/ 559 w 780"/>
                <a:gd name="T87" fmla="*/ 413 h 1139"/>
                <a:gd name="T88" fmla="*/ 533 w 780"/>
                <a:gd name="T89" fmla="*/ 780 h 1139"/>
                <a:gd name="T90" fmla="*/ 432 w 780"/>
                <a:gd name="T91" fmla="*/ 838 h 1139"/>
                <a:gd name="T92" fmla="*/ 515 w 780"/>
                <a:gd name="T93" fmla="*/ 1003 h 1139"/>
                <a:gd name="T94" fmla="*/ 669 w 780"/>
                <a:gd name="T95" fmla="*/ 1091 h 1139"/>
                <a:gd name="T96" fmla="*/ 283 w 780"/>
                <a:gd name="T97" fmla="*/ 792 h 1139"/>
                <a:gd name="T98" fmla="*/ 195 w 780"/>
                <a:gd name="T99" fmla="*/ 783 h 1139"/>
                <a:gd name="T100" fmla="*/ 136 w 780"/>
                <a:gd name="T101" fmla="*/ 1118 h 1139"/>
                <a:gd name="T102" fmla="*/ 361 w 780"/>
                <a:gd name="T103" fmla="*/ 1103 h 1139"/>
                <a:gd name="T104" fmla="*/ 385 w 780"/>
                <a:gd name="T105" fmla="*/ 848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0" h="1139">
                  <a:moveTo>
                    <a:pt x="272" y="657"/>
                  </a:moveTo>
                  <a:cubicBezTo>
                    <a:pt x="300" y="657"/>
                    <a:pt x="328" y="671"/>
                    <a:pt x="343" y="693"/>
                  </a:cubicBezTo>
                  <a:lnTo>
                    <a:pt x="370" y="732"/>
                  </a:lnTo>
                  <a:cubicBezTo>
                    <a:pt x="379" y="745"/>
                    <a:pt x="391" y="745"/>
                    <a:pt x="400" y="733"/>
                  </a:cubicBezTo>
                  <a:lnTo>
                    <a:pt x="428" y="694"/>
                  </a:lnTo>
                  <a:cubicBezTo>
                    <a:pt x="443" y="673"/>
                    <a:pt x="470" y="660"/>
                    <a:pt x="498" y="660"/>
                  </a:cubicBezTo>
                  <a:cubicBezTo>
                    <a:pt x="507" y="660"/>
                    <a:pt x="516" y="661"/>
                    <a:pt x="524" y="664"/>
                  </a:cubicBezTo>
                  <a:lnTo>
                    <a:pt x="569" y="680"/>
                  </a:lnTo>
                  <a:cubicBezTo>
                    <a:pt x="572" y="681"/>
                    <a:pt x="575" y="682"/>
                    <a:pt x="578" y="682"/>
                  </a:cubicBezTo>
                  <a:cubicBezTo>
                    <a:pt x="591" y="682"/>
                    <a:pt x="593" y="670"/>
                    <a:pt x="593" y="663"/>
                  </a:cubicBezTo>
                  <a:lnTo>
                    <a:pt x="593" y="615"/>
                  </a:lnTo>
                  <a:cubicBezTo>
                    <a:pt x="593" y="580"/>
                    <a:pt x="620" y="545"/>
                    <a:pt x="653" y="535"/>
                  </a:cubicBezTo>
                  <a:lnTo>
                    <a:pt x="699" y="521"/>
                  </a:lnTo>
                  <a:cubicBezTo>
                    <a:pt x="706" y="519"/>
                    <a:pt x="711" y="515"/>
                    <a:pt x="713" y="511"/>
                  </a:cubicBezTo>
                  <a:cubicBezTo>
                    <a:pt x="715" y="506"/>
                    <a:pt x="713" y="500"/>
                    <a:pt x="709" y="494"/>
                  </a:cubicBezTo>
                  <a:lnTo>
                    <a:pt x="680" y="455"/>
                  </a:lnTo>
                  <a:cubicBezTo>
                    <a:pt x="660" y="426"/>
                    <a:pt x="660" y="383"/>
                    <a:pt x="682" y="355"/>
                  </a:cubicBezTo>
                  <a:lnTo>
                    <a:pt x="711" y="316"/>
                  </a:lnTo>
                  <a:cubicBezTo>
                    <a:pt x="716" y="311"/>
                    <a:pt x="717" y="304"/>
                    <a:pt x="716" y="300"/>
                  </a:cubicBezTo>
                  <a:cubicBezTo>
                    <a:pt x="715" y="295"/>
                    <a:pt x="710" y="291"/>
                    <a:pt x="703" y="288"/>
                  </a:cubicBezTo>
                  <a:lnTo>
                    <a:pt x="657" y="274"/>
                  </a:lnTo>
                  <a:cubicBezTo>
                    <a:pt x="624" y="263"/>
                    <a:pt x="598" y="227"/>
                    <a:pt x="599" y="192"/>
                  </a:cubicBezTo>
                  <a:lnTo>
                    <a:pt x="600" y="144"/>
                  </a:lnTo>
                  <a:cubicBezTo>
                    <a:pt x="601" y="137"/>
                    <a:pt x="599" y="132"/>
                    <a:pt x="596" y="128"/>
                  </a:cubicBezTo>
                  <a:cubicBezTo>
                    <a:pt x="593" y="125"/>
                    <a:pt x="588" y="125"/>
                    <a:pt x="585" y="125"/>
                  </a:cubicBezTo>
                  <a:cubicBezTo>
                    <a:pt x="583" y="125"/>
                    <a:pt x="580" y="125"/>
                    <a:pt x="577" y="126"/>
                  </a:cubicBezTo>
                  <a:lnTo>
                    <a:pt x="531" y="141"/>
                  </a:lnTo>
                  <a:cubicBezTo>
                    <a:pt x="524" y="143"/>
                    <a:pt x="516" y="144"/>
                    <a:pt x="508" y="144"/>
                  </a:cubicBezTo>
                  <a:cubicBezTo>
                    <a:pt x="479" y="144"/>
                    <a:pt x="451" y="130"/>
                    <a:pt x="436" y="108"/>
                  </a:cubicBezTo>
                  <a:lnTo>
                    <a:pt x="409" y="69"/>
                  </a:lnTo>
                  <a:cubicBezTo>
                    <a:pt x="405" y="63"/>
                    <a:pt x="400" y="59"/>
                    <a:pt x="394" y="59"/>
                  </a:cubicBezTo>
                  <a:cubicBezTo>
                    <a:pt x="388" y="59"/>
                    <a:pt x="386" y="59"/>
                    <a:pt x="381" y="67"/>
                  </a:cubicBezTo>
                  <a:lnTo>
                    <a:pt x="380" y="69"/>
                  </a:lnTo>
                  <a:cubicBezTo>
                    <a:pt x="368" y="87"/>
                    <a:pt x="352" y="110"/>
                    <a:pt x="339" y="123"/>
                  </a:cubicBezTo>
                  <a:cubicBezTo>
                    <a:pt x="331" y="131"/>
                    <a:pt x="318" y="141"/>
                    <a:pt x="301" y="141"/>
                  </a:cubicBezTo>
                  <a:cubicBezTo>
                    <a:pt x="296" y="141"/>
                    <a:pt x="292" y="141"/>
                    <a:pt x="289" y="140"/>
                  </a:cubicBezTo>
                  <a:lnTo>
                    <a:pt x="285" y="140"/>
                  </a:lnTo>
                  <a:lnTo>
                    <a:pt x="282" y="138"/>
                  </a:lnTo>
                  <a:cubicBezTo>
                    <a:pt x="276" y="136"/>
                    <a:pt x="268" y="134"/>
                    <a:pt x="260" y="132"/>
                  </a:cubicBezTo>
                  <a:cubicBezTo>
                    <a:pt x="248" y="128"/>
                    <a:pt x="227" y="122"/>
                    <a:pt x="224" y="122"/>
                  </a:cubicBezTo>
                  <a:cubicBezTo>
                    <a:pt x="215" y="120"/>
                    <a:pt x="205" y="118"/>
                    <a:pt x="202" y="118"/>
                  </a:cubicBezTo>
                  <a:cubicBezTo>
                    <a:pt x="191" y="118"/>
                    <a:pt x="187" y="128"/>
                    <a:pt x="187" y="138"/>
                  </a:cubicBezTo>
                  <a:lnTo>
                    <a:pt x="187" y="186"/>
                  </a:lnTo>
                  <a:cubicBezTo>
                    <a:pt x="187" y="221"/>
                    <a:pt x="160" y="256"/>
                    <a:pt x="126" y="266"/>
                  </a:cubicBezTo>
                  <a:lnTo>
                    <a:pt x="80" y="280"/>
                  </a:lnTo>
                  <a:cubicBezTo>
                    <a:pt x="73" y="282"/>
                    <a:pt x="68" y="286"/>
                    <a:pt x="67" y="290"/>
                  </a:cubicBezTo>
                  <a:cubicBezTo>
                    <a:pt x="65" y="295"/>
                    <a:pt x="67" y="301"/>
                    <a:pt x="71" y="307"/>
                  </a:cubicBezTo>
                  <a:lnTo>
                    <a:pt x="99" y="346"/>
                  </a:lnTo>
                  <a:cubicBezTo>
                    <a:pt x="120" y="375"/>
                    <a:pt x="119" y="419"/>
                    <a:pt x="98" y="446"/>
                  </a:cubicBezTo>
                  <a:lnTo>
                    <a:pt x="68" y="485"/>
                  </a:lnTo>
                  <a:cubicBezTo>
                    <a:pt x="64" y="490"/>
                    <a:pt x="62" y="496"/>
                    <a:pt x="64" y="501"/>
                  </a:cubicBezTo>
                  <a:cubicBezTo>
                    <a:pt x="65" y="506"/>
                    <a:pt x="70" y="510"/>
                    <a:pt x="77" y="513"/>
                  </a:cubicBezTo>
                  <a:lnTo>
                    <a:pt x="123" y="527"/>
                  </a:lnTo>
                  <a:cubicBezTo>
                    <a:pt x="156" y="538"/>
                    <a:pt x="181" y="574"/>
                    <a:pt x="181" y="609"/>
                  </a:cubicBezTo>
                  <a:lnTo>
                    <a:pt x="179" y="657"/>
                  </a:lnTo>
                  <a:cubicBezTo>
                    <a:pt x="179" y="664"/>
                    <a:pt x="181" y="669"/>
                    <a:pt x="184" y="672"/>
                  </a:cubicBezTo>
                  <a:cubicBezTo>
                    <a:pt x="187" y="676"/>
                    <a:pt x="191" y="676"/>
                    <a:pt x="194" y="676"/>
                  </a:cubicBezTo>
                  <a:cubicBezTo>
                    <a:pt x="197" y="676"/>
                    <a:pt x="200" y="676"/>
                    <a:pt x="203" y="675"/>
                  </a:cubicBezTo>
                  <a:lnTo>
                    <a:pt x="248" y="660"/>
                  </a:lnTo>
                  <a:cubicBezTo>
                    <a:pt x="256" y="658"/>
                    <a:pt x="264" y="657"/>
                    <a:pt x="272" y="657"/>
                  </a:cubicBezTo>
                  <a:close/>
                  <a:moveTo>
                    <a:pt x="385" y="801"/>
                  </a:moveTo>
                  <a:cubicBezTo>
                    <a:pt x="360" y="801"/>
                    <a:pt x="337" y="788"/>
                    <a:pt x="322" y="765"/>
                  </a:cubicBezTo>
                  <a:lnTo>
                    <a:pt x="294" y="726"/>
                  </a:lnTo>
                  <a:cubicBezTo>
                    <a:pt x="291" y="721"/>
                    <a:pt x="282" y="716"/>
                    <a:pt x="272" y="716"/>
                  </a:cubicBezTo>
                  <a:cubicBezTo>
                    <a:pt x="270" y="716"/>
                    <a:pt x="268" y="716"/>
                    <a:pt x="266" y="716"/>
                  </a:cubicBezTo>
                  <a:lnTo>
                    <a:pt x="221" y="731"/>
                  </a:lnTo>
                  <a:cubicBezTo>
                    <a:pt x="192" y="741"/>
                    <a:pt x="161" y="734"/>
                    <a:pt x="141" y="714"/>
                  </a:cubicBezTo>
                  <a:cubicBezTo>
                    <a:pt x="127" y="699"/>
                    <a:pt x="119" y="678"/>
                    <a:pt x="120" y="656"/>
                  </a:cubicBezTo>
                  <a:lnTo>
                    <a:pt x="121" y="608"/>
                  </a:lnTo>
                  <a:cubicBezTo>
                    <a:pt x="122" y="599"/>
                    <a:pt x="113" y="586"/>
                    <a:pt x="104" y="584"/>
                  </a:cubicBezTo>
                  <a:lnTo>
                    <a:pt x="59" y="569"/>
                  </a:lnTo>
                  <a:cubicBezTo>
                    <a:pt x="33" y="560"/>
                    <a:pt x="14" y="542"/>
                    <a:pt x="7" y="519"/>
                  </a:cubicBezTo>
                  <a:cubicBezTo>
                    <a:pt x="0" y="496"/>
                    <a:pt x="5" y="470"/>
                    <a:pt x="22" y="448"/>
                  </a:cubicBezTo>
                  <a:lnTo>
                    <a:pt x="51" y="410"/>
                  </a:lnTo>
                  <a:cubicBezTo>
                    <a:pt x="56" y="403"/>
                    <a:pt x="57" y="388"/>
                    <a:pt x="51" y="381"/>
                  </a:cubicBezTo>
                  <a:lnTo>
                    <a:pt x="23" y="342"/>
                  </a:lnTo>
                  <a:cubicBezTo>
                    <a:pt x="7" y="320"/>
                    <a:pt x="3" y="295"/>
                    <a:pt x="11" y="271"/>
                  </a:cubicBezTo>
                  <a:cubicBezTo>
                    <a:pt x="19" y="248"/>
                    <a:pt x="38" y="230"/>
                    <a:pt x="64" y="223"/>
                  </a:cubicBezTo>
                  <a:lnTo>
                    <a:pt x="110" y="209"/>
                  </a:lnTo>
                  <a:cubicBezTo>
                    <a:pt x="118" y="207"/>
                    <a:pt x="127" y="195"/>
                    <a:pt x="127" y="186"/>
                  </a:cubicBezTo>
                  <a:lnTo>
                    <a:pt x="127" y="138"/>
                  </a:lnTo>
                  <a:cubicBezTo>
                    <a:pt x="127" y="93"/>
                    <a:pt x="160" y="59"/>
                    <a:pt x="202" y="59"/>
                  </a:cubicBezTo>
                  <a:cubicBezTo>
                    <a:pt x="212" y="59"/>
                    <a:pt x="228" y="62"/>
                    <a:pt x="236" y="64"/>
                  </a:cubicBezTo>
                  <a:cubicBezTo>
                    <a:pt x="240" y="65"/>
                    <a:pt x="252" y="68"/>
                    <a:pt x="276" y="75"/>
                  </a:cubicBezTo>
                  <a:cubicBezTo>
                    <a:pt x="284" y="77"/>
                    <a:pt x="292" y="79"/>
                    <a:pt x="297" y="81"/>
                  </a:cubicBezTo>
                  <a:lnTo>
                    <a:pt x="298" y="81"/>
                  </a:lnTo>
                  <a:cubicBezTo>
                    <a:pt x="298" y="81"/>
                    <a:pt x="298" y="81"/>
                    <a:pt x="298" y="81"/>
                  </a:cubicBezTo>
                  <a:cubicBezTo>
                    <a:pt x="305" y="74"/>
                    <a:pt x="315" y="60"/>
                    <a:pt x="330" y="37"/>
                  </a:cubicBezTo>
                  <a:lnTo>
                    <a:pt x="331" y="35"/>
                  </a:lnTo>
                  <a:cubicBezTo>
                    <a:pt x="346" y="12"/>
                    <a:pt x="367" y="0"/>
                    <a:pt x="394" y="0"/>
                  </a:cubicBezTo>
                  <a:cubicBezTo>
                    <a:pt x="420" y="0"/>
                    <a:pt x="443" y="13"/>
                    <a:pt x="458" y="36"/>
                  </a:cubicBezTo>
                  <a:lnTo>
                    <a:pt x="485" y="75"/>
                  </a:lnTo>
                  <a:cubicBezTo>
                    <a:pt x="489" y="80"/>
                    <a:pt x="498" y="85"/>
                    <a:pt x="508" y="85"/>
                  </a:cubicBezTo>
                  <a:cubicBezTo>
                    <a:pt x="510" y="85"/>
                    <a:pt x="512" y="85"/>
                    <a:pt x="513" y="85"/>
                  </a:cubicBezTo>
                  <a:lnTo>
                    <a:pt x="559" y="70"/>
                  </a:lnTo>
                  <a:cubicBezTo>
                    <a:pt x="588" y="60"/>
                    <a:pt x="619" y="67"/>
                    <a:pt x="638" y="87"/>
                  </a:cubicBezTo>
                  <a:cubicBezTo>
                    <a:pt x="653" y="102"/>
                    <a:pt x="660" y="123"/>
                    <a:pt x="659" y="145"/>
                  </a:cubicBezTo>
                  <a:lnTo>
                    <a:pt x="658" y="193"/>
                  </a:lnTo>
                  <a:cubicBezTo>
                    <a:pt x="658" y="202"/>
                    <a:pt x="667" y="215"/>
                    <a:pt x="675" y="217"/>
                  </a:cubicBezTo>
                  <a:lnTo>
                    <a:pt x="721" y="232"/>
                  </a:lnTo>
                  <a:cubicBezTo>
                    <a:pt x="746" y="241"/>
                    <a:pt x="765" y="259"/>
                    <a:pt x="772" y="282"/>
                  </a:cubicBezTo>
                  <a:cubicBezTo>
                    <a:pt x="780" y="306"/>
                    <a:pt x="774" y="331"/>
                    <a:pt x="758" y="353"/>
                  </a:cubicBezTo>
                  <a:lnTo>
                    <a:pt x="729" y="391"/>
                  </a:lnTo>
                  <a:cubicBezTo>
                    <a:pt x="723" y="398"/>
                    <a:pt x="723" y="413"/>
                    <a:pt x="728" y="420"/>
                  </a:cubicBezTo>
                  <a:lnTo>
                    <a:pt x="756" y="459"/>
                  </a:lnTo>
                  <a:cubicBezTo>
                    <a:pt x="772" y="481"/>
                    <a:pt x="777" y="507"/>
                    <a:pt x="769" y="530"/>
                  </a:cubicBezTo>
                  <a:cubicBezTo>
                    <a:pt x="761" y="553"/>
                    <a:pt x="742" y="570"/>
                    <a:pt x="716" y="578"/>
                  </a:cubicBezTo>
                  <a:lnTo>
                    <a:pt x="670" y="592"/>
                  </a:lnTo>
                  <a:cubicBezTo>
                    <a:pt x="661" y="594"/>
                    <a:pt x="652" y="606"/>
                    <a:pt x="652" y="615"/>
                  </a:cubicBezTo>
                  <a:lnTo>
                    <a:pt x="652" y="663"/>
                  </a:lnTo>
                  <a:cubicBezTo>
                    <a:pt x="652" y="708"/>
                    <a:pt x="621" y="741"/>
                    <a:pt x="578" y="741"/>
                  </a:cubicBezTo>
                  <a:cubicBezTo>
                    <a:pt x="568" y="741"/>
                    <a:pt x="558" y="739"/>
                    <a:pt x="549" y="736"/>
                  </a:cubicBezTo>
                  <a:lnTo>
                    <a:pt x="504" y="720"/>
                  </a:lnTo>
                  <a:cubicBezTo>
                    <a:pt x="502" y="719"/>
                    <a:pt x="500" y="719"/>
                    <a:pt x="498" y="719"/>
                  </a:cubicBezTo>
                  <a:cubicBezTo>
                    <a:pt x="488" y="719"/>
                    <a:pt x="479" y="724"/>
                    <a:pt x="476" y="728"/>
                  </a:cubicBezTo>
                  <a:lnTo>
                    <a:pt x="448" y="767"/>
                  </a:lnTo>
                  <a:cubicBezTo>
                    <a:pt x="432" y="789"/>
                    <a:pt x="410" y="801"/>
                    <a:pt x="385" y="801"/>
                  </a:cubicBezTo>
                  <a:close/>
                  <a:moveTo>
                    <a:pt x="388" y="210"/>
                  </a:moveTo>
                  <a:cubicBezTo>
                    <a:pt x="277" y="210"/>
                    <a:pt x="186" y="301"/>
                    <a:pt x="186" y="413"/>
                  </a:cubicBezTo>
                  <a:cubicBezTo>
                    <a:pt x="186" y="524"/>
                    <a:pt x="277" y="615"/>
                    <a:pt x="388" y="615"/>
                  </a:cubicBezTo>
                  <a:cubicBezTo>
                    <a:pt x="500" y="615"/>
                    <a:pt x="590" y="524"/>
                    <a:pt x="590" y="413"/>
                  </a:cubicBezTo>
                  <a:cubicBezTo>
                    <a:pt x="590" y="301"/>
                    <a:pt x="500" y="210"/>
                    <a:pt x="388" y="210"/>
                  </a:cubicBezTo>
                  <a:close/>
                  <a:moveTo>
                    <a:pt x="388" y="650"/>
                  </a:moveTo>
                  <a:cubicBezTo>
                    <a:pt x="257" y="650"/>
                    <a:pt x="150" y="544"/>
                    <a:pt x="150" y="413"/>
                  </a:cubicBezTo>
                  <a:cubicBezTo>
                    <a:pt x="150" y="282"/>
                    <a:pt x="257" y="175"/>
                    <a:pt x="388" y="175"/>
                  </a:cubicBezTo>
                  <a:cubicBezTo>
                    <a:pt x="519" y="175"/>
                    <a:pt x="626" y="282"/>
                    <a:pt x="626" y="413"/>
                  </a:cubicBezTo>
                  <a:cubicBezTo>
                    <a:pt x="626" y="544"/>
                    <a:pt x="519" y="650"/>
                    <a:pt x="388" y="650"/>
                  </a:cubicBezTo>
                  <a:close/>
                  <a:moveTo>
                    <a:pt x="559" y="413"/>
                  </a:moveTo>
                  <a:cubicBezTo>
                    <a:pt x="559" y="507"/>
                    <a:pt x="482" y="583"/>
                    <a:pt x="388" y="583"/>
                  </a:cubicBezTo>
                  <a:cubicBezTo>
                    <a:pt x="294" y="583"/>
                    <a:pt x="218" y="507"/>
                    <a:pt x="218" y="413"/>
                  </a:cubicBezTo>
                  <a:cubicBezTo>
                    <a:pt x="218" y="319"/>
                    <a:pt x="294" y="242"/>
                    <a:pt x="388" y="242"/>
                  </a:cubicBezTo>
                  <a:cubicBezTo>
                    <a:pt x="482" y="242"/>
                    <a:pt x="559" y="319"/>
                    <a:pt x="559" y="413"/>
                  </a:cubicBezTo>
                  <a:close/>
                  <a:moveTo>
                    <a:pt x="581" y="788"/>
                  </a:moveTo>
                  <a:cubicBezTo>
                    <a:pt x="580" y="788"/>
                    <a:pt x="579" y="788"/>
                    <a:pt x="578" y="788"/>
                  </a:cubicBezTo>
                  <a:cubicBezTo>
                    <a:pt x="563" y="788"/>
                    <a:pt x="548" y="786"/>
                    <a:pt x="533" y="780"/>
                  </a:cubicBezTo>
                  <a:lnTo>
                    <a:pt x="504" y="770"/>
                  </a:lnTo>
                  <a:lnTo>
                    <a:pt x="486" y="795"/>
                  </a:lnTo>
                  <a:cubicBezTo>
                    <a:pt x="472" y="815"/>
                    <a:pt x="453" y="829"/>
                    <a:pt x="432" y="838"/>
                  </a:cubicBezTo>
                  <a:lnTo>
                    <a:pt x="447" y="1075"/>
                  </a:lnTo>
                  <a:cubicBezTo>
                    <a:pt x="448" y="1094"/>
                    <a:pt x="457" y="1096"/>
                    <a:pt x="467" y="1080"/>
                  </a:cubicBezTo>
                  <a:lnTo>
                    <a:pt x="515" y="1003"/>
                  </a:lnTo>
                  <a:cubicBezTo>
                    <a:pt x="525" y="987"/>
                    <a:pt x="544" y="985"/>
                    <a:pt x="557" y="998"/>
                  </a:cubicBezTo>
                  <a:lnTo>
                    <a:pt x="654" y="1099"/>
                  </a:lnTo>
                  <a:cubicBezTo>
                    <a:pt x="667" y="1113"/>
                    <a:pt x="674" y="1109"/>
                    <a:pt x="669" y="1091"/>
                  </a:cubicBezTo>
                  <a:cubicBezTo>
                    <a:pt x="669" y="1091"/>
                    <a:pt x="608" y="880"/>
                    <a:pt x="581" y="788"/>
                  </a:cubicBezTo>
                  <a:close/>
                  <a:moveTo>
                    <a:pt x="385" y="848"/>
                  </a:moveTo>
                  <a:cubicBezTo>
                    <a:pt x="344" y="848"/>
                    <a:pt x="307" y="828"/>
                    <a:pt x="283" y="792"/>
                  </a:cubicBezTo>
                  <a:lnTo>
                    <a:pt x="265" y="767"/>
                  </a:lnTo>
                  <a:lnTo>
                    <a:pt x="236" y="776"/>
                  </a:lnTo>
                  <a:cubicBezTo>
                    <a:pt x="222" y="780"/>
                    <a:pt x="208" y="783"/>
                    <a:pt x="195" y="783"/>
                  </a:cubicBezTo>
                  <a:cubicBezTo>
                    <a:pt x="189" y="783"/>
                    <a:pt x="183" y="782"/>
                    <a:pt x="177" y="781"/>
                  </a:cubicBezTo>
                  <a:cubicBezTo>
                    <a:pt x="152" y="872"/>
                    <a:pt x="96" y="1082"/>
                    <a:pt x="94" y="1088"/>
                  </a:cubicBezTo>
                  <a:cubicBezTo>
                    <a:pt x="91" y="1108"/>
                    <a:pt x="103" y="1139"/>
                    <a:pt x="136" y="1118"/>
                  </a:cubicBezTo>
                  <a:cubicBezTo>
                    <a:pt x="141" y="1115"/>
                    <a:pt x="240" y="1033"/>
                    <a:pt x="240" y="1033"/>
                  </a:cubicBezTo>
                  <a:cubicBezTo>
                    <a:pt x="255" y="1021"/>
                    <a:pt x="267" y="1020"/>
                    <a:pt x="284" y="1035"/>
                  </a:cubicBezTo>
                  <a:lnTo>
                    <a:pt x="361" y="1103"/>
                  </a:lnTo>
                  <a:cubicBezTo>
                    <a:pt x="374" y="1115"/>
                    <a:pt x="395" y="1108"/>
                    <a:pt x="395" y="1089"/>
                  </a:cubicBezTo>
                  <a:lnTo>
                    <a:pt x="388" y="848"/>
                  </a:lnTo>
                  <a:cubicBezTo>
                    <a:pt x="387" y="848"/>
                    <a:pt x="386" y="848"/>
                    <a:pt x="385" y="848"/>
                  </a:cubicBezTo>
                  <a:close/>
                </a:path>
              </a:pathLst>
            </a:custGeom>
            <a:grpFill/>
            <a:ln w="3175">
              <a:solidFill>
                <a:srgbClr val="7E7E7E"/>
              </a:solidFill>
            </a:ln>
          </p:spPr>
          <p:txBody>
            <a:bodyPr vert="horz" wrap="square" lIns="91423" tIns="45711" rIns="91423" bIns="45711" numCol="1" anchor="t" anchorCtr="0" compatLnSpc="1"/>
            <a:lstStyle/>
            <a:p>
              <a:endParaRPr lang="zh-CN" altLang="en-US">
                <a:solidFill>
                  <a:srgbClr val="C4261D"/>
                </a:solidFill>
              </a:endParaRPr>
            </a:p>
          </p:txBody>
        </p:sp>
        <p:sp>
          <p:nvSpPr>
            <p:cNvPr id="20" name="淘宝店chenying0907出品 6"/>
            <p:cNvSpPr>
              <a:spLocks noEditPoints="1"/>
            </p:cNvSpPr>
            <p:nvPr/>
          </p:nvSpPr>
          <p:spPr bwMode="auto">
            <a:xfrm>
              <a:off x="7772329" y="-1123557"/>
              <a:ext cx="465708" cy="472063"/>
            </a:xfrm>
            <a:custGeom>
              <a:avLst/>
              <a:gdLst>
                <a:gd name="T0" fmla="*/ 1391 w 2783"/>
                <a:gd name="T1" fmla="*/ 0 h 2783"/>
                <a:gd name="T2" fmla="*/ 0 w 2783"/>
                <a:gd name="T3" fmla="*/ 1391 h 2783"/>
                <a:gd name="T4" fmla="*/ 1391 w 2783"/>
                <a:gd name="T5" fmla="*/ 2783 h 2783"/>
                <a:gd name="T6" fmla="*/ 2783 w 2783"/>
                <a:gd name="T7" fmla="*/ 1391 h 2783"/>
                <a:gd name="T8" fmla="*/ 1391 w 2783"/>
                <a:gd name="T9" fmla="*/ 0 h 2783"/>
                <a:gd name="T10" fmla="*/ 1391 w 2783"/>
                <a:gd name="T11" fmla="*/ 55 h 2783"/>
                <a:gd name="T12" fmla="*/ 55 w 2783"/>
                <a:gd name="T13" fmla="*/ 1391 h 2783"/>
                <a:gd name="T14" fmla="*/ 1391 w 2783"/>
                <a:gd name="T15" fmla="*/ 2728 h 2783"/>
                <a:gd name="T16" fmla="*/ 2728 w 2783"/>
                <a:gd name="T17" fmla="*/ 1391 h 2783"/>
                <a:gd name="T18" fmla="*/ 1391 w 2783"/>
                <a:gd name="T19" fmla="*/ 55 h 2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3" h="2783">
                  <a:moveTo>
                    <a:pt x="1391" y="0"/>
                  </a:moveTo>
                  <a:cubicBezTo>
                    <a:pt x="623" y="0"/>
                    <a:pt x="0" y="623"/>
                    <a:pt x="0" y="1391"/>
                  </a:cubicBezTo>
                  <a:cubicBezTo>
                    <a:pt x="0" y="2160"/>
                    <a:pt x="623" y="2783"/>
                    <a:pt x="1391" y="2783"/>
                  </a:cubicBezTo>
                  <a:cubicBezTo>
                    <a:pt x="2160" y="2783"/>
                    <a:pt x="2783" y="2160"/>
                    <a:pt x="2783" y="1391"/>
                  </a:cubicBezTo>
                  <a:cubicBezTo>
                    <a:pt x="2783" y="623"/>
                    <a:pt x="2160" y="0"/>
                    <a:pt x="1391" y="0"/>
                  </a:cubicBezTo>
                  <a:close/>
                  <a:moveTo>
                    <a:pt x="1391" y="55"/>
                  </a:moveTo>
                  <a:cubicBezTo>
                    <a:pt x="654" y="55"/>
                    <a:pt x="55" y="654"/>
                    <a:pt x="55" y="1391"/>
                  </a:cubicBezTo>
                  <a:cubicBezTo>
                    <a:pt x="55" y="2129"/>
                    <a:pt x="654" y="2728"/>
                    <a:pt x="1391" y="2728"/>
                  </a:cubicBezTo>
                  <a:cubicBezTo>
                    <a:pt x="2129" y="2728"/>
                    <a:pt x="2728" y="2129"/>
                    <a:pt x="2728" y="1391"/>
                  </a:cubicBezTo>
                  <a:cubicBezTo>
                    <a:pt x="2728" y="654"/>
                    <a:pt x="2129" y="55"/>
                    <a:pt x="1391" y="55"/>
                  </a:cubicBezTo>
                  <a:close/>
                </a:path>
              </a:pathLst>
            </a:custGeom>
            <a:grpFill/>
            <a:ln w="3175">
              <a:solidFill>
                <a:srgbClr val="7E7E7E"/>
              </a:solidFill>
            </a:ln>
          </p:spPr>
          <p:txBody>
            <a:bodyPr vert="horz" wrap="square" lIns="91423" tIns="45711" rIns="91423" bIns="45711" numCol="1" anchor="t" anchorCtr="0" compatLnSpc="1"/>
            <a:lstStyle/>
            <a:p>
              <a:endParaRPr lang="zh-CN" altLang="en-US">
                <a:solidFill>
                  <a:srgbClr val="2DB6B9"/>
                </a:solidFill>
              </a:endParaRPr>
            </a:p>
          </p:txBody>
        </p:sp>
      </p:grpSp>
      <p:grpSp>
        <p:nvGrpSpPr>
          <p:cNvPr id="21" name="PA_淘宝店chenying0907出品 20"/>
          <p:cNvGrpSpPr/>
          <p:nvPr>
            <p:custDataLst>
              <p:tags r:id="rId5"/>
            </p:custDataLst>
          </p:nvPr>
        </p:nvGrpSpPr>
        <p:grpSpPr>
          <a:xfrm>
            <a:off x="10066258" y="5996086"/>
            <a:ext cx="465380" cy="472085"/>
            <a:chOff x="10019977" y="-551766"/>
            <a:chExt cx="2093913" cy="2122488"/>
          </a:xfrm>
          <a:solidFill>
            <a:srgbClr val="2F5597"/>
          </a:solidFill>
        </p:grpSpPr>
        <p:sp>
          <p:nvSpPr>
            <p:cNvPr id="22" name="淘宝店chenying0907出品 6"/>
            <p:cNvSpPr>
              <a:spLocks noEditPoints="1"/>
            </p:cNvSpPr>
            <p:nvPr/>
          </p:nvSpPr>
          <p:spPr bwMode="auto">
            <a:xfrm>
              <a:off x="10019977" y="-551766"/>
              <a:ext cx="2093913" cy="2122488"/>
            </a:xfrm>
            <a:custGeom>
              <a:avLst/>
              <a:gdLst>
                <a:gd name="T0" fmla="*/ 1391 w 2783"/>
                <a:gd name="T1" fmla="*/ 0 h 2783"/>
                <a:gd name="T2" fmla="*/ 0 w 2783"/>
                <a:gd name="T3" fmla="*/ 1391 h 2783"/>
                <a:gd name="T4" fmla="*/ 1391 w 2783"/>
                <a:gd name="T5" fmla="*/ 2783 h 2783"/>
                <a:gd name="T6" fmla="*/ 2783 w 2783"/>
                <a:gd name="T7" fmla="*/ 1391 h 2783"/>
                <a:gd name="T8" fmla="*/ 1391 w 2783"/>
                <a:gd name="T9" fmla="*/ 0 h 2783"/>
                <a:gd name="T10" fmla="*/ 1391 w 2783"/>
                <a:gd name="T11" fmla="*/ 55 h 2783"/>
                <a:gd name="T12" fmla="*/ 55 w 2783"/>
                <a:gd name="T13" fmla="*/ 1391 h 2783"/>
                <a:gd name="T14" fmla="*/ 1391 w 2783"/>
                <a:gd name="T15" fmla="*/ 2728 h 2783"/>
                <a:gd name="T16" fmla="*/ 2728 w 2783"/>
                <a:gd name="T17" fmla="*/ 1391 h 2783"/>
                <a:gd name="T18" fmla="*/ 1391 w 2783"/>
                <a:gd name="T19" fmla="*/ 55 h 2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3" h="2783">
                  <a:moveTo>
                    <a:pt x="1391" y="0"/>
                  </a:moveTo>
                  <a:cubicBezTo>
                    <a:pt x="623" y="0"/>
                    <a:pt x="0" y="623"/>
                    <a:pt x="0" y="1391"/>
                  </a:cubicBezTo>
                  <a:cubicBezTo>
                    <a:pt x="0" y="2160"/>
                    <a:pt x="623" y="2783"/>
                    <a:pt x="1391" y="2783"/>
                  </a:cubicBezTo>
                  <a:cubicBezTo>
                    <a:pt x="2160" y="2783"/>
                    <a:pt x="2783" y="2160"/>
                    <a:pt x="2783" y="1391"/>
                  </a:cubicBezTo>
                  <a:cubicBezTo>
                    <a:pt x="2783" y="623"/>
                    <a:pt x="2160" y="0"/>
                    <a:pt x="1391" y="0"/>
                  </a:cubicBezTo>
                  <a:close/>
                  <a:moveTo>
                    <a:pt x="1391" y="55"/>
                  </a:moveTo>
                  <a:cubicBezTo>
                    <a:pt x="654" y="55"/>
                    <a:pt x="55" y="654"/>
                    <a:pt x="55" y="1391"/>
                  </a:cubicBezTo>
                  <a:cubicBezTo>
                    <a:pt x="55" y="2129"/>
                    <a:pt x="654" y="2728"/>
                    <a:pt x="1391" y="2728"/>
                  </a:cubicBezTo>
                  <a:cubicBezTo>
                    <a:pt x="2129" y="2728"/>
                    <a:pt x="2728" y="2129"/>
                    <a:pt x="2728" y="1391"/>
                  </a:cubicBezTo>
                  <a:cubicBezTo>
                    <a:pt x="2728" y="654"/>
                    <a:pt x="2129" y="55"/>
                    <a:pt x="1391" y="55"/>
                  </a:cubicBezTo>
                  <a:close/>
                </a:path>
              </a:pathLst>
            </a:custGeom>
            <a:grpFill/>
            <a:ln w="3175">
              <a:solidFill>
                <a:srgbClr val="2F5597"/>
              </a:solidFill>
            </a:ln>
          </p:spPr>
          <p:txBody>
            <a:bodyPr vert="horz" wrap="square" lIns="91423" tIns="45711" rIns="91423" bIns="45711" numCol="1" anchor="t" anchorCtr="0" compatLnSpc="1"/>
            <a:lstStyle/>
            <a:p>
              <a:endParaRPr lang="zh-CN" altLang="en-US">
                <a:solidFill>
                  <a:srgbClr val="2DB6B9"/>
                </a:solidFill>
              </a:endParaRPr>
            </a:p>
          </p:txBody>
        </p:sp>
        <p:sp>
          <p:nvSpPr>
            <p:cNvPr id="23" name="淘宝店chenying0907出品 6"/>
            <p:cNvSpPr>
              <a:spLocks noEditPoints="1"/>
            </p:cNvSpPr>
            <p:nvPr/>
          </p:nvSpPr>
          <p:spPr bwMode="auto">
            <a:xfrm>
              <a:off x="10357957" y="-215900"/>
              <a:ext cx="1417952" cy="1401540"/>
            </a:xfrm>
            <a:custGeom>
              <a:avLst/>
              <a:gdLst>
                <a:gd name="T0" fmla="*/ 675 w 1848"/>
                <a:gd name="T1" fmla="*/ 126 h 1848"/>
                <a:gd name="T2" fmla="*/ 286 w 1848"/>
                <a:gd name="T3" fmla="*/ 287 h 1848"/>
                <a:gd name="T4" fmla="*/ 126 w 1848"/>
                <a:gd name="T5" fmla="*/ 675 h 1848"/>
                <a:gd name="T6" fmla="*/ 286 w 1848"/>
                <a:gd name="T7" fmla="*/ 1064 h 1848"/>
                <a:gd name="T8" fmla="*/ 675 w 1848"/>
                <a:gd name="T9" fmla="*/ 1225 h 1848"/>
                <a:gd name="T10" fmla="*/ 1063 w 1848"/>
                <a:gd name="T11" fmla="*/ 1064 h 1848"/>
                <a:gd name="T12" fmla="*/ 1063 w 1848"/>
                <a:gd name="T13" fmla="*/ 287 h 1848"/>
                <a:gd name="T14" fmla="*/ 675 w 1848"/>
                <a:gd name="T15" fmla="*/ 126 h 1848"/>
                <a:gd name="T16" fmla="*/ 675 w 1848"/>
                <a:gd name="T17" fmla="*/ 1350 h 1848"/>
                <a:gd name="T18" fmla="*/ 198 w 1848"/>
                <a:gd name="T19" fmla="*/ 1153 h 1848"/>
                <a:gd name="T20" fmla="*/ 0 w 1848"/>
                <a:gd name="T21" fmla="*/ 675 h 1848"/>
                <a:gd name="T22" fmla="*/ 198 w 1848"/>
                <a:gd name="T23" fmla="*/ 198 h 1848"/>
                <a:gd name="T24" fmla="*/ 675 w 1848"/>
                <a:gd name="T25" fmla="*/ 0 h 1848"/>
                <a:gd name="T26" fmla="*/ 1152 w 1848"/>
                <a:gd name="T27" fmla="*/ 198 h 1848"/>
                <a:gd name="T28" fmla="*/ 1152 w 1848"/>
                <a:gd name="T29" fmla="*/ 1153 h 1848"/>
                <a:gd name="T30" fmla="*/ 675 w 1848"/>
                <a:gd name="T31" fmla="*/ 1350 h 1848"/>
                <a:gd name="T32" fmla="*/ 1261 w 1848"/>
                <a:gd name="T33" fmla="*/ 1068 h 1848"/>
                <a:gd name="T34" fmla="*/ 1261 w 1848"/>
                <a:gd name="T35" fmla="*/ 1153 h 1848"/>
                <a:gd name="T36" fmla="*/ 1153 w 1848"/>
                <a:gd name="T37" fmla="*/ 1261 h 1848"/>
                <a:gd name="T38" fmla="*/ 1067 w 1848"/>
                <a:gd name="T39" fmla="*/ 1261 h 1848"/>
                <a:gd name="T40" fmla="*/ 1063 w 1848"/>
                <a:gd name="T41" fmla="*/ 1257 h 1848"/>
                <a:gd name="T42" fmla="*/ 1063 w 1848"/>
                <a:gd name="T43" fmla="*/ 1172 h 1848"/>
                <a:gd name="T44" fmla="*/ 1171 w 1848"/>
                <a:gd name="T45" fmla="*/ 1064 h 1848"/>
                <a:gd name="T46" fmla="*/ 1257 w 1848"/>
                <a:gd name="T47" fmla="*/ 1064 h 1848"/>
                <a:gd name="T48" fmla="*/ 1261 w 1848"/>
                <a:gd name="T49" fmla="*/ 1068 h 1848"/>
                <a:gd name="T50" fmla="*/ 1401 w 1848"/>
                <a:gd name="T51" fmla="*/ 1250 h 1848"/>
                <a:gd name="T52" fmla="*/ 1401 w 1848"/>
                <a:gd name="T53" fmla="*/ 1401 h 1848"/>
                <a:gd name="T54" fmla="*/ 1250 w 1848"/>
                <a:gd name="T55" fmla="*/ 1401 h 1848"/>
                <a:gd name="T56" fmla="*/ 1250 w 1848"/>
                <a:gd name="T57" fmla="*/ 1250 h 1848"/>
                <a:gd name="T58" fmla="*/ 1401 w 1848"/>
                <a:gd name="T59" fmla="*/ 1250 h 1848"/>
                <a:gd name="T60" fmla="*/ 1827 w 1848"/>
                <a:gd name="T61" fmla="*/ 1655 h 1848"/>
                <a:gd name="T62" fmla="*/ 1823 w 1848"/>
                <a:gd name="T63" fmla="*/ 1736 h 1848"/>
                <a:gd name="T64" fmla="*/ 1736 w 1848"/>
                <a:gd name="T65" fmla="*/ 1823 h 1848"/>
                <a:gd name="T66" fmla="*/ 1654 w 1848"/>
                <a:gd name="T67" fmla="*/ 1827 h 1848"/>
                <a:gd name="T68" fmla="*/ 1396 w 1848"/>
                <a:gd name="T69" fmla="*/ 1569 h 1848"/>
                <a:gd name="T70" fmla="*/ 1400 w 1848"/>
                <a:gd name="T71" fmla="*/ 1487 h 1848"/>
                <a:gd name="T72" fmla="*/ 1487 w 1848"/>
                <a:gd name="T73" fmla="*/ 1400 h 1848"/>
                <a:gd name="T74" fmla="*/ 1568 w 1848"/>
                <a:gd name="T75" fmla="*/ 1396 h 1848"/>
                <a:gd name="T76" fmla="*/ 1827 w 1848"/>
                <a:gd name="T77" fmla="*/ 1655 h 1848"/>
                <a:gd name="T78" fmla="*/ 675 w 1848"/>
                <a:gd name="T79" fmla="*/ 270 h 1848"/>
                <a:gd name="T80" fmla="*/ 389 w 1848"/>
                <a:gd name="T81" fmla="*/ 389 h 1848"/>
                <a:gd name="T82" fmla="*/ 270 w 1848"/>
                <a:gd name="T83" fmla="*/ 675 h 1848"/>
                <a:gd name="T84" fmla="*/ 389 w 1848"/>
                <a:gd name="T85" fmla="*/ 962 h 1848"/>
                <a:gd name="T86" fmla="*/ 675 w 1848"/>
                <a:gd name="T87" fmla="*/ 1080 h 1848"/>
                <a:gd name="T88" fmla="*/ 961 w 1848"/>
                <a:gd name="T89" fmla="*/ 962 h 1848"/>
                <a:gd name="T90" fmla="*/ 961 w 1848"/>
                <a:gd name="T91" fmla="*/ 389 h 1848"/>
                <a:gd name="T92" fmla="*/ 675 w 1848"/>
                <a:gd name="T93" fmla="*/ 270 h 1848"/>
                <a:gd name="T94" fmla="*/ 675 w 1848"/>
                <a:gd name="T95" fmla="*/ 1164 h 1848"/>
                <a:gd name="T96" fmla="*/ 329 w 1848"/>
                <a:gd name="T97" fmla="*/ 1021 h 1848"/>
                <a:gd name="T98" fmla="*/ 186 w 1848"/>
                <a:gd name="T99" fmla="*/ 675 h 1848"/>
                <a:gd name="T100" fmla="*/ 329 w 1848"/>
                <a:gd name="T101" fmla="*/ 330 h 1848"/>
                <a:gd name="T102" fmla="*/ 675 w 1848"/>
                <a:gd name="T103" fmla="*/ 187 h 1848"/>
                <a:gd name="T104" fmla="*/ 1021 w 1848"/>
                <a:gd name="T105" fmla="*/ 330 h 1848"/>
                <a:gd name="T106" fmla="*/ 1021 w 1848"/>
                <a:gd name="T107" fmla="*/ 1021 h 1848"/>
                <a:gd name="T108" fmla="*/ 675 w 1848"/>
                <a:gd name="T109" fmla="*/ 1164 h 1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48" h="1848">
                  <a:moveTo>
                    <a:pt x="675" y="126"/>
                  </a:moveTo>
                  <a:cubicBezTo>
                    <a:pt x="528" y="126"/>
                    <a:pt x="390" y="183"/>
                    <a:pt x="286" y="287"/>
                  </a:cubicBezTo>
                  <a:cubicBezTo>
                    <a:pt x="183" y="391"/>
                    <a:pt x="126" y="529"/>
                    <a:pt x="126" y="675"/>
                  </a:cubicBezTo>
                  <a:cubicBezTo>
                    <a:pt x="126" y="822"/>
                    <a:pt x="183" y="960"/>
                    <a:pt x="286" y="1064"/>
                  </a:cubicBezTo>
                  <a:cubicBezTo>
                    <a:pt x="390" y="1168"/>
                    <a:pt x="528" y="1225"/>
                    <a:pt x="675" y="1225"/>
                  </a:cubicBezTo>
                  <a:cubicBezTo>
                    <a:pt x="822" y="1225"/>
                    <a:pt x="960" y="1168"/>
                    <a:pt x="1063" y="1064"/>
                  </a:cubicBezTo>
                  <a:cubicBezTo>
                    <a:pt x="1278" y="850"/>
                    <a:pt x="1278" y="501"/>
                    <a:pt x="1063" y="287"/>
                  </a:cubicBezTo>
                  <a:cubicBezTo>
                    <a:pt x="960" y="183"/>
                    <a:pt x="822" y="126"/>
                    <a:pt x="675" y="126"/>
                  </a:cubicBezTo>
                  <a:close/>
                  <a:moveTo>
                    <a:pt x="675" y="1350"/>
                  </a:moveTo>
                  <a:cubicBezTo>
                    <a:pt x="495" y="1350"/>
                    <a:pt x="325" y="1280"/>
                    <a:pt x="198" y="1153"/>
                  </a:cubicBezTo>
                  <a:cubicBezTo>
                    <a:pt x="70" y="1025"/>
                    <a:pt x="0" y="856"/>
                    <a:pt x="0" y="675"/>
                  </a:cubicBezTo>
                  <a:cubicBezTo>
                    <a:pt x="0" y="495"/>
                    <a:pt x="70" y="326"/>
                    <a:pt x="198" y="198"/>
                  </a:cubicBezTo>
                  <a:cubicBezTo>
                    <a:pt x="325" y="71"/>
                    <a:pt x="495" y="0"/>
                    <a:pt x="675" y="0"/>
                  </a:cubicBezTo>
                  <a:cubicBezTo>
                    <a:pt x="855" y="0"/>
                    <a:pt x="1025" y="71"/>
                    <a:pt x="1152" y="198"/>
                  </a:cubicBezTo>
                  <a:cubicBezTo>
                    <a:pt x="1415" y="461"/>
                    <a:pt x="1415" y="889"/>
                    <a:pt x="1152" y="1153"/>
                  </a:cubicBezTo>
                  <a:cubicBezTo>
                    <a:pt x="1025" y="1280"/>
                    <a:pt x="855" y="1350"/>
                    <a:pt x="675" y="1350"/>
                  </a:cubicBezTo>
                  <a:close/>
                  <a:moveTo>
                    <a:pt x="1261" y="1068"/>
                  </a:moveTo>
                  <a:cubicBezTo>
                    <a:pt x="1284" y="1091"/>
                    <a:pt x="1284" y="1130"/>
                    <a:pt x="1261" y="1153"/>
                  </a:cubicBezTo>
                  <a:lnTo>
                    <a:pt x="1153" y="1261"/>
                  </a:lnTo>
                  <a:cubicBezTo>
                    <a:pt x="1129" y="1285"/>
                    <a:pt x="1091" y="1285"/>
                    <a:pt x="1067" y="1261"/>
                  </a:cubicBezTo>
                  <a:lnTo>
                    <a:pt x="1063" y="1257"/>
                  </a:lnTo>
                  <a:cubicBezTo>
                    <a:pt x="1040" y="1234"/>
                    <a:pt x="1040" y="1195"/>
                    <a:pt x="1063" y="1172"/>
                  </a:cubicBezTo>
                  <a:lnTo>
                    <a:pt x="1171" y="1064"/>
                  </a:lnTo>
                  <a:cubicBezTo>
                    <a:pt x="1195" y="1040"/>
                    <a:pt x="1233" y="1040"/>
                    <a:pt x="1257" y="1064"/>
                  </a:cubicBezTo>
                  <a:lnTo>
                    <a:pt x="1261" y="1068"/>
                  </a:lnTo>
                  <a:close/>
                  <a:moveTo>
                    <a:pt x="1401" y="1250"/>
                  </a:moveTo>
                  <a:cubicBezTo>
                    <a:pt x="1442" y="1292"/>
                    <a:pt x="1442" y="1359"/>
                    <a:pt x="1401" y="1401"/>
                  </a:cubicBezTo>
                  <a:cubicBezTo>
                    <a:pt x="1359" y="1443"/>
                    <a:pt x="1291" y="1443"/>
                    <a:pt x="1250" y="1401"/>
                  </a:cubicBezTo>
                  <a:cubicBezTo>
                    <a:pt x="1208" y="1359"/>
                    <a:pt x="1208" y="1292"/>
                    <a:pt x="1250" y="1250"/>
                  </a:cubicBezTo>
                  <a:cubicBezTo>
                    <a:pt x="1291" y="1208"/>
                    <a:pt x="1359" y="1208"/>
                    <a:pt x="1401" y="1250"/>
                  </a:cubicBezTo>
                  <a:close/>
                  <a:moveTo>
                    <a:pt x="1827" y="1655"/>
                  </a:moveTo>
                  <a:cubicBezTo>
                    <a:pt x="1848" y="1676"/>
                    <a:pt x="1846" y="1713"/>
                    <a:pt x="1823" y="1736"/>
                  </a:cubicBezTo>
                  <a:lnTo>
                    <a:pt x="1736" y="1823"/>
                  </a:lnTo>
                  <a:cubicBezTo>
                    <a:pt x="1713" y="1847"/>
                    <a:pt x="1676" y="1848"/>
                    <a:pt x="1654" y="1827"/>
                  </a:cubicBezTo>
                  <a:lnTo>
                    <a:pt x="1396" y="1569"/>
                  </a:lnTo>
                  <a:cubicBezTo>
                    <a:pt x="1375" y="1547"/>
                    <a:pt x="1376" y="1511"/>
                    <a:pt x="1400" y="1487"/>
                  </a:cubicBezTo>
                  <a:lnTo>
                    <a:pt x="1487" y="1400"/>
                  </a:lnTo>
                  <a:cubicBezTo>
                    <a:pt x="1510" y="1377"/>
                    <a:pt x="1547" y="1375"/>
                    <a:pt x="1568" y="1396"/>
                  </a:cubicBezTo>
                  <a:lnTo>
                    <a:pt x="1827" y="1655"/>
                  </a:lnTo>
                  <a:close/>
                  <a:moveTo>
                    <a:pt x="675" y="270"/>
                  </a:moveTo>
                  <a:cubicBezTo>
                    <a:pt x="567" y="270"/>
                    <a:pt x="465" y="312"/>
                    <a:pt x="389" y="389"/>
                  </a:cubicBezTo>
                  <a:cubicBezTo>
                    <a:pt x="312" y="465"/>
                    <a:pt x="270" y="567"/>
                    <a:pt x="270" y="675"/>
                  </a:cubicBezTo>
                  <a:cubicBezTo>
                    <a:pt x="270" y="783"/>
                    <a:pt x="312" y="885"/>
                    <a:pt x="389" y="962"/>
                  </a:cubicBezTo>
                  <a:cubicBezTo>
                    <a:pt x="465" y="1038"/>
                    <a:pt x="567" y="1080"/>
                    <a:pt x="675" y="1080"/>
                  </a:cubicBezTo>
                  <a:cubicBezTo>
                    <a:pt x="783" y="1080"/>
                    <a:pt x="885" y="1038"/>
                    <a:pt x="961" y="962"/>
                  </a:cubicBezTo>
                  <a:cubicBezTo>
                    <a:pt x="1119" y="804"/>
                    <a:pt x="1119" y="547"/>
                    <a:pt x="961" y="389"/>
                  </a:cubicBezTo>
                  <a:cubicBezTo>
                    <a:pt x="885" y="312"/>
                    <a:pt x="783" y="270"/>
                    <a:pt x="675" y="270"/>
                  </a:cubicBezTo>
                  <a:close/>
                  <a:moveTo>
                    <a:pt x="675" y="1164"/>
                  </a:moveTo>
                  <a:cubicBezTo>
                    <a:pt x="544" y="1164"/>
                    <a:pt x="422" y="1113"/>
                    <a:pt x="329" y="1021"/>
                  </a:cubicBezTo>
                  <a:cubicBezTo>
                    <a:pt x="237" y="929"/>
                    <a:pt x="186" y="806"/>
                    <a:pt x="186" y="675"/>
                  </a:cubicBezTo>
                  <a:cubicBezTo>
                    <a:pt x="186" y="545"/>
                    <a:pt x="237" y="422"/>
                    <a:pt x="329" y="330"/>
                  </a:cubicBezTo>
                  <a:cubicBezTo>
                    <a:pt x="422" y="237"/>
                    <a:pt x="544" y="187"/>
                    <a:pt x="675" y="187"/>
                  </a:cubicBezTo>
                  <a:cubicBezTo>
                    <a:pt x="806" y="187"/>
                    <a:pt x="928" y="237"/>
                    <a:pt x="1021" y="330"/>
                  </a:cubicBezTo>
                  <a:cubicBezTo>
                    <a:pt x="1211" y="520"/>
                    <a:pt x="1211" y="830"/>
                    <a:pt x="1021" y="1021"/>
                  </a:cubicBezTo>
                  <a:cubicBezTo>
                    <a:pt x="928" y="1113"/>
                    <a:pt x="806" y="1164"/>
                    <a:pt x="675" y="1164"/>
                  </a:cubicBezTo>
                  <a:close/>
                </a:path>
              </a:pathLst>
            </a:custGeom>
            <a:grpFill/>
            <a:ln w="3175">
              <a:solidFill>
                <a:srgbClr val="2F5597"/>
              </a:solidFill>
            </a:ln>
          </p:spPr>
          <p:txBody>
            <a:bodyPr vert="horz" wrap="square" lIns="91423" tIns="45711" rIns="91423" bIns="45711" numCol="1" anchor="t" anchorCtr="0" compatLnSpc="1"/>
            <a:lstStyle/>
            <a:p>
              <a:endParaRPr lang="zh-CN" altLang="en-US">
                <a:solidFill>
                  <a:srgbClr val="2DB6B9"/>
                </a:solidFill>
              </a:endParaRPr>
            </a:p>
          </p:txBody>
        </p:sp>
      </p:grpSp>
      <p:grpSp>
        <p:nvGrpSpPr>
          <p:cNvPr id="24" name="PA_淘宝店chenying0907出品 23"/>
          <p:cNvGrpSpPr/>
          <p:nvPr>
            <p:custDataLst>
              <p:tags r:id="rId6"/>
            </p:custDataLst>
          </p:nvPr>
        </p:nvGrpSpPr>
        <p:grpSpPr>
          <a:xfrm>
            <a:off x="10665240" y="5996086"/>
            <a:ext cx="465380" cy="472085"/>
            <a:chOff x="2317849" y="-1212230"/>
            <a:chExt cx="2093913" cy="2122488"/>
          </a:xfrm>
          <a:solidFill>
            <a:srgbClr val="7E7E7E"/>
          </a:solidFill>
        </p:grpSpPr>
        <p:sp>
          <p:nvSpPr>
            <p:cNvPr id="25" name="淘宝店chenying0907出品 6"/>
            <p:cNvSpPr>
              <a:spLocks noEditPoints="1"/>
            </p:cNvSpPr>
            <p:nvPr/>
          </p:nvSpPr>
          <p:spPr bwMode="auto">
            <a:xfrm>
              <a:off x="2317849" y="-1212230"/>
              <a:ext cx="2093913" cy="2122488"/>
            </a:xfrm>
            <a:custGeom>
              <a:avLst/>
              <a:gdLst>
                <a:gd name="T0" fmla="*/ 1391 w 2783"/>
                <a:gd name="T1" fmla="*/ 0 h 2783"/>
                <a:gd name="T2" fmla="*/ 0 w 2783"/>
                <a:gd name="T3" fmla="*/ 1391 h 2783"/>
                <a:gd name="T4" fmla="*/ 1391 w 2783"/>
                <a:gd name="T5" fmla="*/ 2783 h 2783"/>
                <a:gd name="T6" fmla="*/ 2783 w 2783"/>
                <a:gd name="T7" fmla="*/ 1391 h 2783"/>
                <a:gd name="T8" fmla="*/ 1391 w 2783"/>
                <a:gd name="T9" fmla="*/ 0 h 2783"/>
                <a:gd name="T10" fmla="*/ 1391 w 2783"/>
                <a:gd name="T11" fmla="*/ 55 h 2783"/>
                <a:gd name="T12" fmla="*/ 55 w 2783"/>
                <a:gd name="T13" fmla="*/ 1391 h 2783"/>
                <a:gd name="T14" fmla="*/ 1391 w 2783"/>
                <a:gd name="T15" fmla="*/ 2728 h 2783"/>
                <a:gd name="T16" fmla="*/ 2728 w 2783"/>
                <a:gd name="T17" fmla="*/ 1391 h 2783"/>
                <a:gd name="T18" fmla="*/ 1391 w 2783"/>
                <a:gd name="T19" fmla="*/ 55 h 2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3" h="2783">
                  <a:moveTo>
                    <a:pt x="1391" y="0"/>
                  </a:moveTo>
                  <a:cubicBezTo>
                    <a:pt x="623" y="0"/>
                    <a:pt x="0" y="623"/>
                    <a:pt x="0" y="1391"/>
                  </a:cubicBezTo>
                  <a:cubicBezTo>
                    <a:pt x="0" y="2160"/>
                    <a:pt x="623" y="2783"/>
                    <a:pt x="1391" y="2783"/>
                  </a:cubicBezTo>
                  <a:cubicBezTo>
                    <a:pt x="2160" y="2783"/>
                    <a:pt x="2783" y="2160"/>
                    <a:pt x="2783" y="1391"/>
                  </a:cubicBezTo>
                  <a:cubicBezTo>
                    <a:pt x="2783" y="623"/>
                    <a:pt x="2160" y="0"/>
                    <a:pt x="1391" y="0"/>
                  </a:cubicBezTo>
                  <a:close/>
                  <a:moveTo>
                    <a:pt x="1391" y="55"/>
                  </a:moveTo>
                  <a:cubicBezTo>
                    <a:pt x="654" y="55"/>
                    <a:pt x="55" y="654"/>
                    <a:pt x="55" y="1391"/>
                  </a:cubicBezTo>
                  <a:cubicBezTo>
                    <a:pt x="55" y="2129"/>
                    <a:pt x="654" y="2728"/>
                    <a:pt x="1391" y="2728"/>
                  </a:cubicBezTo>
                  <a:cubicBezTo>
                    <a:pt x="2129" y="2728"/>
                    <a:pt x="2728" y="2129"/>
                    <a:pt x="2728" y="1391"/>
                  </a:cubicBezTo>
                  <a:cubicBezTo>
                    <a:pt x="2728" y="654"/>
                    <a:pt x="2129" y="55"/>
                    <a:pt x="1391" y="55"/>
                  </a:cubicBezTo>
                  <a:close/>
                </a:path>
              </a:pathLst>
            </a:custGeom>
            <a:grpFill/>
            <a:ln w="3175">
              <a:solidFill>
                <a:srgbClr val="7E7E7E"/>
              </a:solidFill>
            </a:ln>
          </p:spPr>
          <p:txBody>
            <a:bodyPr vert="horz" wrap="square" lIns="91423" tIns="45711" rIns="91423" bIns="45711" numCol="1" anchor="t" anchorCtr="0" compatLnSpc="1"/>
            <a:lstStyle/>
            <a:p>
              <a:endParaRPr lang="zh-CN" altLang="en-US">
                <a:solidFill>
                  <a:srgbClr val="2DB6B9"/>
                </a:solidFill>
              </a:endParaRPr>
            </a:p>
          </p:txBody>
        </p:sp>
        <p:sp>
          <p:nvSpPr>
            <p:cNvPr id="26" name="淘宝店chenying0907出品 7"/>
            <p:cNvSpPr>
              <a:spLocks noEditPoints="1"/>
            </p:cNvSpPr>
            <p:nvPr/>
          </p:nvSpPr>
          <p:spPr bwMode="auto">
            <a:xfrm>
              <a:off x="2723116" y="-1037197"/>
              <a:ext cx="1283378" cy="1723206"/>
            </a:xfrm>
            <a:custGeom>
              <a:avLst/>
              <a:gdLst>
                <a:gd name="T0" fmla="*/ 337 w 1669"/>
                <a:gd name="T1" fmla="*/ 844 h 2273"/>
                <a:gd name="T2" fmla="*/ 513 w 1669"/>
                <a:gd name="T3" fmla="*/ 1259 h 2273"/>
                <a:gd name="T4" fmla="*/ 656 w 1669"/>
                <a:gd name="T5" fmla="*/ 1590 h 2273"/>
                <a:gd name="T6" fmla="*/ 978 w 1669"/>
                <a:gd name="T7" fmla="*/ 1600 h 2273"/>
                <a:gd name="T8" fmla="*/ 1049 w 1669"/>
                <a:gd name="T9" fmla="*/ 1467 h 2273"/>
                <a:gd name="T10" fmla="*/ 1229 w 1669"/>
                <a:gd name="T11" fmla="*/ 1135 h 2273"/>
                <a:gd name="T12" fmla="*/ 835 w 1669"/>
                <a:gd name="T13" fmla="*/ 346 h 2273"/>
                <a:gd name="T14" fmla="*/ 691 w 1669"/>
                <a:gd name="T15" fmla="*/ 1704 h 2273"/>
                <a:gd name="T16" fmla="*/ 528 w 1669"/>
                <a:gd name="T17" fmla="*/ 1515 h 2273"/>
                <a:gd name="T18" fmla="*/ 354 w 1669"/>
                <a:gd name="T19" fmla="*/ 1192 h 2273"/>
                <a:gd name="T20" fmla="*/ 835 w 1669"/>
                <a:gd name="T21" fmla="*/ 242 h 2273"/>
                <a:gd name="T22" fmla="*/ 1316 w 1669"/>
                <a:gd name="T23" fmla="*/ 1192 h 2273"/>
                <a:gd name="T24" fmla="*/ 1142 w 1669"/>
                <a:gd name="T25" fmla="*/ 1515 h 2273"/>
                <a:gd name="T26" fmla="*/ 978 w 1669"/>
                <a:gd name="T27" fmla="*/ 1704 h 2273"/>
                <a:gd name="T28" fmla="*/ 597 w 1669"/>
                <a:gd name="T29" fmla="*/ 2037 h 2273"/>
                <a:gd name="T30" fmla="*/ 1002 w 1669"/>
                <a:gd name="T31" fmla="*/ 2115 h 2273"/>
                <a:gd name="T32" fmla="*/ 1002 w 1669"/>
                <a:gd name="T33" fmla="*/ 1960 h 2273"/>
                <a:gd name="T34" fmla="*/ 645 w 1669"/>
                <a:gd name="T35" fmla="*/ 2086 h 2273"/>
                <a:gd name="T36" fmla="*/ 1033 w 1669"/>
                <a:gd name="T37" fmla="*/ 2086 h 2273"/>
                <a:gd name="T38" fmla="*/ 1081 w 1669"/>
                <a:gd name="T39" fmla="*/ 2037 h 2273"/>
                <a:gd name="T40" fmla="*/ 597 w 1669"/>
                <a:gd name="T41" fmla="*/ 1795 h 2273"/>
                <a:gd name="T42" fmla="*/ 1081 w 1669"/>
                <a:gd name="T43" fmla="*/ 2037 h 2273"/>
                <a:gd name="T44" fmla="*/ 1077 w 1669"/>
                <a:gd name="T45" fmla="*/ 949 h 2273"/>
                <a:gd name="T46" fmla="*/ 914 w 1669"/>
                <a:gd name="T47" fmla="*/ 1113 h 2273"/>
                <a:gd name="T48" fmla="*/ 756 w 1669"/>
                <a:gd name="T49" fmla="*/ 1113 h 2273"/>
                <a:gd name="T50" fmla="*/ 592 w 1669"/>
                <a:gd name="T51" fmla="*/ 949 h 2273"/>
                <a:gd name="T52" fmla="*/ 592 w 1669"/>
                <a:gd name="T53" fmla="*/ 791 h 2273"/>
                <a:gd name="T54" fmla="*/ 756 w 1669"/>
                <a:gd name="T55" fmla="*/ 628 h 2273"/>
                <a:gd name="T56" fmla="*/ 914 w 1669"/>
                <a:gd name="T57" fmla="*/ 628 h 2273"/>
                <a:gd name="T58" fmla="*/ 1077 w 1669"/>
                <a:gd name="T59" fmla="*/ 791 h 2273"/>
                <a:gd name="T60" fmla="*/ 1604 w 1669"/>
                <a:gd name="T61" fmla="*/ 768 h 2273"/>
                <a:gd name="T62" fmla="*/ 1518 w 1669"/>
                <a:gd name="T63" fmla="*/ 844 h 2273"/>
                <a:gd name="T64" fmla="*/ 1604 w 1669"/>
                <a:gd name="T65" fmla="*/ 893 h 2273"/>
                <a:gd name="T66" fmla="*/ 1604 w 1669"/>
                <a:gd name="T67" fmla="*/ 768 h 2273"/>
                <a:gd name="T68" fmla="*/ 1421 w 1669"/>
                <a:gd name="T69" fmla="*/ 336 h 2273"/>
                <a:gd name="T70" fmla="*/ 1332 w 1669"/>
                <a:gd name="T71" fmla="*/ 247 h 2273"/>
                <a:gd name="T72" fmla="*/ 1356 w 1669"/>
                <a:gd name="T73" fmla="*/ 400 h 2273"/>
                <a:gd name="T74" fmla="*/ 895 w 1669"/>
                <a:gd name="T75" fmla="*/ 161 h 2273"/>
                <a:gd name="T76" fmla="*/ 833 w 1669"/>
                <a:gd name="T77" fmla="*/ 0 h 2273"/>
                <a:gd name="T78" fmla="*/ 771 w 1669"/>
                <a:gd name="T79" fmla="*/ 161 h 2273"/>
                <a:gd name="T80" fmla="*/ 307 w 1669"/>
                <a:gd name="T81" fmla="*/ 408 h 2273"/>
                <a:gd name="T82" fmla="*/ 334 w 1669"/>
                <a:gd name="T83" fmla="*/ 258 h 2273"/>
                <a:gd name="T84" fmla="*/ 245 w 1669"/>
                <a:gd name="T85" fmla="*/ 346 h 2273"/>
                <a:gd name="T86" fmla="*/ 149 w 1669"/>
                <a:gd name="T87" fmla="*/ 844 h 2273"/>
                <a:gd name="T88" fmla="*/ 65 w 1669"/>
                <a:gd name="T89" fmla="*/ 768 h 2273"/>
                <a:gd name="T90" fmla="*/ 65 w 1669"/>
                <a:gd name="T91" fmla="*/ 893 h 2273"/>
                <a:gd name="T92" fmla="*/ 149 w 1669"/>
                <a:gd name="T93" fmla="*/ 844 h 2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69" h="2273">
                  <a:moveTo>
                    <a:pt x="835" y="346"/>
                  </a:moveTo>
                  <a:cubicBezTo>
                    <a:pt x="560" y="346"/>
                    <a:pt x="337" y="569"/>
                    <a:pt x="337" y="844"/>
                  </a:cubicBezTo>
                  <a:cubicBezTo>
                    <a:pt x="337" y="975"/>
                    <a:pt x="440" y="1133"/>
                    <a:pt x="441" y="1135"/>
                  </a:cubicBezTo>
                  <a:cubicBezTo>
                    <a:pt x="463" y="1168"/>
                    <a:pt x="495" y="1222"/>
                    <a:pt x="513" y="1259"/>
                  </a:cubicBezTo>
                  <a:lnTo>
                    <a:pt x="620" y="1467"/>
                  </a:lnTo>
                  <a:cubicBezTo>
                    <a:pt x="641" y="1507"/>
                    <a:pt x="656" y="1560"/>
                    <a:pt x="656" y="1590"/>
                  </a:cubicBezTo>
                  <a:cubicBezTo>
                    <a:pt x="657" y="1591"/>
                    <a:pt x="669" y="1600"/>
                    <a:pt x="691" y="1600"/>
                  </a:cubicBezTo>
                  <a:lnTo>
                    <a:pt x="978" y="1600"/>
                  </a:lnTo>
                  <a:cubicBezTo>
                    <a:pt x="1000" y="1600"/>
                    <a:pt x="1012" y="1591"/>
                    <a:pt x="1014" y="1588"/>
                  </a:cubicBezTo>
                  <a:cubicBezTo>
                    <a:pt x="1014" y="1560"/>
                    <a:pt x="1029" y="1507"/>
                    <a:pt x="1049" y="1467"/>
                  </a:cubicBezTo>
                  <a:lnTo>
                    <a:pt x="1157" y="1258"/>
                  </a:lnTo>
                  <a:cubicBezTo>
                    <a:pt x="1175" y="1223"/>
                    <a:pt x="1207" y="1168"/>
                    <a:pt x="1229" y="1135"/>
                  </a:cubicBezTo>
                  <a:cubicBezTo>
                    <a:pt x="1264" y="1080"/>
                    <a:pt x="1333" y="948"/>
                    <a:pt x="1333" y="844"/>
                  </a:cubicBezTo>
                  <a:cubicBezTo>
                    <a:pt x="1333" y="569"/>
                    <a:pt x="1109" y="346"/>
                    <a:pt x="835" y="346"/>
                  </a:cubicBezTo>
                  <a:close/>
                  <a:moveTo>
                    <a:pt x="978" y="1704"/>
                  </a:moveTo>
                  <a:lnTo>
                    <a:pt x="691" y="1704"/>
                  </a:lnTo>
                  <a:cubicBezTo>
                    <a:pt x="613" y="1704"/>
                    <a:pt x="552" y="1654"/>
                    <a:pt x="552" y="1590"/>
                  </a:cubicBezTo>
                  <a:cubicBezTo>
                    <a:pt x="552" y="1581"/>
                    <a:pt x="543" y="1546"/>
                    <a:pt x="528" y="1515"/>
                  </a:cubicBezTo>
                  <a:lnTo>
                    <a:pt x="420" y="1306"/>
                  </a:lnTo>
                  <a:cubicBezTo>
                    <a:pt x="404" y="1273"/>
                    <a:pt x="374" y="1222"/>
                    <a:pt x="354" y="1192"/>
                  </a:cubicBezTo>
                  <a:cubicBezTo>
                    <a:pt x="342" y="1173"/>
                    <a:pt x="233" y="1003"/>
                    <a:pt x="233" y="844"/>
                  </a:cubicBezTo>
                  <a:cubicBezTo>
                    <a:pt x="233" y="512"/>
                    <a:pt x="503" y="242"/>
                    <a:pt x="835" y="242"/>
                  </a:cubicBezTo>
                  <a:cubicBezTo>
                    <a:pt x="1167" y="242"/>
                    <a:pt x="1437" y="512"/>
                    <a:pt x="1437" y="844"/>
                  </a:cubicBezTo>
                  <a:cubicBezTo>
                    <a:pt x="1437" y="1003"/>
                    <a:pt x="1328" y="1173"/>
                    <a:pt x="1316" y="1192"/>
                  </a:cubicBezTo>
                  <a:cubicBezTo>
                    <a:pt x="1296" y="1222"/>
                    <a:pt x="1266" y="1274"/>
                    <a:pt x="1249" y="1306"/>
                  </a:cubicBezTo>
                  <a:lnTo>
                    <a:pt x="1142" y="1515"/>
                  </a:lnTo>
                  <a:cubicBezTo>
                    <a:pt x="1126" y="1546"/>
                    <a:pt x="1118" y="1581"/>
                    <a:pt x="1118" y="1590"/>
                  </a:cubicBezTo>
                  <a:cubicBezTo>
                    <a:pt x="1118" y="1654"/>
                    <a:pt x="1056" y="1704"/>
                    <a:pt x="978" y="1704"/>
                  </a:cubicBezTo>
                  <a:close/>
                  <a:moveTo>
                    <a:pt x="676" y="1960"/>
                  </a:moveTo>
                  <a:cubicBezTo>
                    <a:pt x="632" y="1960"/>
                    <a:pt x="597" y="1995"/>
                    <a:pt x="597" y="2037"/>
                  </a:cubicBezTo>
                  <a:cubicBezTo>
                    <a:pt x="597" y="2080"/>
                    <a:pt x="632" y="2115"/>
                    <a:pt x="676" y="2115"/>
                  </a:cubicBezTo>
                  <a:lnTo>
                    <a:pt x="1002" y="2115"/>
                  </a:lnTo>
                  <a:cubicBezTo>
                    <a:pt x="1046" y="2115"/>
                    <a:pt x="1081" y="2080"/>
                    <a:pt x="1081" y="2037"/>
                  </a:cubicBezTo>
                  <a:cubicBezTo>
                    <a:pt x="1081" y="1995"/>
                    <a:pt x="1046" y="1960"/>
                    <a:pt x="1002" y="1960"/>
                  </a:cubicBezTo>
                  <a:lnTo>
                    <a:pt x="676" y="1960"/>
                  </a:lnTo>
                  <a:close/>
                  <a:moveTo>
                    <a:pt x="645" y="2086"/>
                  </a:moveTo>
                  <a:cubicBezTo>
                    <a:pt x="649" y="2190"/>
                    <a:pt x="734" y="2273"/>
                    <a:pt x="839" y="2273"/>
                  </a:cubicBezTo>
                  <a:cubicBezTo>
                    <a:pt x="944" y="2273"/>
                    <a:pt x="1029" y="2190"/>
                    <a:pt x="1033" y="2086"/>
                  </a:cubicBezTo>
                  <a:lnTo>
                    <a:pt x="645" y="2086"/>
                  </a:lnTo>
                  <a:close/>
                  <a:moveTo>
                    <a:pt x="1081" y="2037"/>
                  </a:moveTo>
                  <a:lnTo>
                    <a:pt x="597" y="2037"/>
                  </a:lnTo>
                  <a:lnTo>
                    <a:pt x="597" y="1795"/>
                  </a:lnTo>
                  <a:lnTo>
                    <a:pt x="1081" y="1795"/>
                  </a:lnTo>
                  <a:lnTo>
                    <a:pt x="1081" y="2037"/>
                  </a:lnTo>
                  <a:close/>
                  <a:moveTo>
                    <a:pt x="1157" y="870"/>
                  </a:moveTo>
                  <a:cubicBezTo>
                    <a:pt x="1157" y="914"/>
                    <a:pt x="1121" y="949"/>
                    <a:pt x="1077" y="949"/>
                  </a:cubicBezTo>
                  <a:lnTo>
                    <a:pt x="914" y="949"/>
                  </a:lnTo>
                  <a:lnTo>
                    <a:pt x="914" y="1113"/>
                  </a:lnTo>
                  <a:cubicBezTo>
                    <a:pt x="914" y="1156"/>
                    <a:pt x="878" y="1192"/>
                    <a:pt x="835" y="1192"/>
                  </a:cubicBezTo>
                  <a:cubicBezTo>
                    <a:pt x="791" y="1192"/>
                    <a:pt x="756" y="1156"/>
                    <a:pt x="756" y="1113"/>
                  </a:cubicBezTo>
                  <a:lnTo>
                    <a:pt x="756" y="949"/>
                  </a:lnTo>
                  <a:lnTo>
                    <a:pt x="592" y="949"/>
                  </a:lnTo>
                  <a:cubicBezTo>
                    <a:pt x="549" y="949"/>
                    <a:pt x="513" y="914"/>
                    <a:pt x="513" y="870"/>
                  </a:cubicBezTo>
                  <a:cubicBezTo>
                    <a:pt x="513" y="827"/>
                    <a:pt x="549" y="791"/>
                    <a:pt x="592" y="791"/>
                  </a:cubicBezTo>
                  <a:lnTo>
                    <a:pt x="756" y="791"/>
                  </a:lnTo>
                  <a:lnTo>
                    <a:pt x="756" y="628"/>
                  </a:lnTo>
                  <a:cubicBezTo>
                    <a:pt x="756" y="584"/>
                    <a:pt x="791" y="548"/>
                    <a:pt x="835" y="548"/>
                  </a:cubicBezTo>
                  <a:cubicBezTo>
                    <a:pt x="878" y="548"/>
                    <a:pt x="914" y="584"/>
                    <a:pt x="914" y="628"/>
                  </a:cubicBezTo>
                  <a:lnTo>
                    <a:pt x="914" y="791"/>
                  </a:lnTo>
                  <a:lnTo>
                    <a:pt x="1077" y="791"/>
                  </a:lnTo>
                  <a:cubicBezTo>
                    <a:pt x="1121" y="791"/>
                    <a:pt x="1157" y="827"/>
                    <a:pt x="1157" y="870"/>
                  </a:cubicBezTo>
                  <a:close/>
                  <a:moveTo>
                    <a:pt x="1604" y="768"/>
                  </a:moveTo>
                  <a:lnTo>
                    <a:pt x="1514" y="768"/>
                  </a:lnTo>
                  <a:cubicBezTo>
                    <a:pt x="1517" y="793"/>
                    <a:pt x="1518" y="818"/>
                    <a:pt x="1518" y="844"/>
                  </a:cubicBezTo>
                  <a:cubicBezTo>
                    <a:pt x="1518" y="860"/>
                    <a:pt x="1517" y="877"/>
                    <a:pt x="1515" y="893"/>
                  </a:cubicBezTo>
                  <a:lnTo>
                    <a:pt x="1604" y="893"/>
                  </a:lnTo>
                  <a:cubicBezTo>
                    <a:pt x="1640" y="893"/>
                    <a:pt x="1669" y="865"/>
                    <a:pt x="1669" y="831"/>
                  </a:cubicBezTo>
                  <a:cubicBezTo>
                    <a:pt x="1669" y="796"/>
                    <a:pt x="1640" y="768"/>
                    <a:pt x="1604" y="768"/>
                  </a:cubicBezTo>
                  <a:close/>
                  <a:moveTo>
                    <a:pt x="1356" y="400"/>
                  </a:moveTo>
                  <a:lnTo>
                    <a:pt x="1421" y="336"/>
                  </a:lnTo>
                  <a:cubicBezTo>
                    <a:pt x="1446" y="310"/>
                    <a:pt x="1447" y="270"/>
                    <a:pt x="1423" y="245"/>
                  </a:cubicBezTo>
                  <a:cubicBezTo>
                    <a:pt x="1398" y="221"/>
                    <a:pt x="1358" y="222"/>
                    <a:pt x="1332" y="247"/>
                  </a:cubicBezTo>
                  <a:lnTo>
                    <a:pt x="1267" y="313"/>
                  </a:lnTo>
                  <a:cubicBezTo>
                    <a:pt x="1299" y="339"/>
                    <a:pt x="1329" y="368"/>
                    <a:pt x="1356" y="400"/>
                  </a:cubicBezTo>
                  <a:close/>
                  <a:moveTo>
                    <a:pt x="833" y="158"/>
                  </a:moveTo>
                  <a:cubicBezTo>
                    <a:pt x="854" y="158"/>
                    <a:pt x="875" y="160"/>
                    <a:pt x="895" y="161"/>
                  </a:cubicBezTo>
                  <a:lnTo>
                    <a:pt x="895" y="65"/>
                  </a:lnTo>
                  <a:cubicBezTo>
                    <a:pt x="895" y="29"/>
                    <a:pt x="867" y="0"/>
                    <a:pt x="833" y="0"/>
                  </a:cubicBezTo>
                  <a:cubicBezTo>
                    <a:pt x="799" y="0"/>
                    <a:pt x="771" y="29"/>
                    <a:pt x="771" y="65"/>
                  </a:cubicBezTo>
                  <a:lnTo>
                    <a:pt x="771" y="161"/>
                  </a:lnTo>
                  <a:cubicBezTo>
                    <a:pt x="791" y="160"/>
                    <a:pt x="812" y="158"/>
                    <a:pt x="833" y="158"/>
                  </a:cubicBezTo>
                  <a:close/>
                  <a:moveTo>
                    <a:pt x="307" y="408"/>
                  </a:moveTo>
                  <a:cubicBezTo>
                    <a:pt x="333" y="375"/>
                    <a:pt x="363" y="346"/>
                    <a:pt x="395" y="319"/>
                  </a:cubicBezTo>
                  <a:lnTo>
                    <a:pt x="334" y="258"/>
                  </a:lnTo>
                  <a:cubicBezTo>
                    <a:pt x="308" y="233"/>
                    <a:pt x="268" y="232"/>
                    <a:pt x="244" y="256"/>
                  </a:cubicBezTo>
                  <a:cubicBezTo>
                    <a:pt x="219" y="281"/>
                    <a:pt x="220" y="321"/>
                    <a:pt x="245" y="346"/>
                  </a:cubicBezTo>
                  <a:lnTo>
                    <a:pt x="307" y="408"/>
                  </a:lnTo>
                  <a:close/>
                  <a:moveTo>
                    <a:pt x="149" y="844"/>
                  </a:moveTo>
                  <a:cubicBezTo>
                    <a:pt x="149" y="818"/>
                    <a:pt x="151" y="793"/>
                    <a:pt x="154" y="768"/>
                  </a:cubicBezTo>
                  <a:lnTo>
                    <a:pt x="65" y="768"/>
                  </a:lnTo>
                  <a:cubicBezTo>
                    <a:pt x="29" y="768"/>
                    <a:pt x="0" y="796"/>
                    <a:pt x="0" y="831"/>
                  </a:cubicBezTo>
                  <a:cubicBezTo>
                    <a:pt x="0" y="865"/>
                    <a:pt x="29" y="893"/>
                    <a:pt x="65" y="893"/>
                  </a:cubicBezTo>
                  <a:lnTo>
                    <a:pt x="152" y="893"/>
                  </a:lnTo>
                  <a:cubicBezTo>
                    <a:pt x="151" y="877"/>
                    <a:pt x="149" y="860"/>
                    <a:pt x="149" y="844"/>
                  </a:cubicBezTo>
                  <a:close/>
                </a:path>
              </a:pathLst>
            </a:custGeom>
            <a:grpFill/>
            <a:ln w="3175">
              <a:solidFill>
                <a:srgbClr val="7E7E7E"/>
              </a:solidFill>
            </a:ln>
          </p:spPr>
          <p:txBody>
            <a:bodyPr vert="horz" wrap="square" lIns="91423" tIns="45711" rIns="91423" bIns="45711" numCol="1" anchor="t" anchorCtr="0" compatLnSpc="1"/>
            <a:lstStyle/>
            <a:p>
              <a:endParaRPr lang="zh-CN" altLang="en-US">
                <a:solidFill>
                  <a:srgbClr val="2DB6B9"/>
                </a:solidFill>
              </a:endParaRPr>
            </a:p>
          </p:txBody>
        </p:sp>
      </p:grpSp>
      <p:grpSp>
        <p:nvGrpSpPr>
          <p:cNvPr id="27" name="PA_淘宝店chenying0907出品 26"/>
          <p:cNvGrpSpPr/>
          <p:nvPr>
            <p:custDataLst>
              <p:tags r:id="rId7"/>
            </p:custDataLst>
          </p:nvPr>
        </p:nvGrpSpPr>
        <p:grpSpPr>
          <a:xfrm>
            <a:off x="11286133" y="5996086"/>
            <a:ext cx="465380" cy="472085"/>
            <a:chOff x="4910385" y="-2248866"/>
            <a:chExt cx="2093913" cy="2122488"/>
          </a:xfrm>
          <a:solidFill>
            <a:srgbClr val="2F5597"/>
          </a:solidFill>
        </p:grpSpPr>
        <p:sp>
          <p:nvSpPr>
            <p:cNvPr id="28" name="淘宝店chenying0907出品 6"/>
            <p:cNvSpPr>
              <a:spLocks noEditPoints="1"/>
            </p:cNvSpPr>
            <p:nvPr/>
          </p:nvSpPr>
          <p:spPr bwMode="auto">
            <a:xfrm>
              <a:off x="4910385" y="-2248866"/>
              <a:ext cx="2093913" cy="2122488"/>
            </a:xfrm>
            <a:custGeom>
              <a:avLst/>
              <a:gdLst>
                <a:gd name="T0" fmla="*/ 1391 w 2783"/>
                <a:gd name="T1" fmla="*/ 0 h 2783"/>
                <a:gd name="T2" fmla="*/ 0 w 2783"/>
                <a:gd name="T3" fmla="*/ 1391 h 2783"/>
                <a:gd name="T4" fmla="*/ 1391 w 2783"/>
                <a:gd name="T5" fmla="*/ 2783 h 2783"/>
                <a:gd name="T6" fmla="*/ 2783 w 2783"/>
                <a:gd name="T7" fmla="*/ 1391 h 2783"/>
                <a:gd name="T8" fmla="*/ 1391 w 2783"/>
                <a:gd name="T9" fmla="*/ 0 h 2783"/>
                <a:gd name="T10" fmla="*/ 1391 w 2783"/>
                <a:gd name="T11" fmla="*/ 55 h 2783"/>
                <a:gd name="T12" fmla="*/ 55 w 2783"/>
                <a:gd name="T13" fmla="*/ 1391 h 2783"/>
                <a:gd name="T14" fmla="*/ 1391 w 2783"/>
                <a:gd name="T15" fmla="*/ 2728 h 2783"/>
                <a:gd name="T16" fmla="*/ 2728 w 2783"/>
                <a:gd name="T17" fmla="*/ 1391 h 2783"/>
                <a:gd name="T18" fmla="*/ 1391 w 2783"/>
                <a:gd name="T19" fmla="*/ 55 h 2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3" h="2783">
                  <a:moveTo>
                    <a:pt x="1391" y="0"/>
                  </a:moveTo>
                  <a:cubicBezTo>
                    <a:pt x="623" y="0"/>
                    <a:pt x="0" y="623"/>
                    <a:pt x="0" y="1391"/>
                  </a:cubicBezTo>
                  <a:cubicBezTo>
                    <a:pt x="0" y="2160"/>
                    <a:pt x="623" y="2783"/>
                    <a:pt x="1391" y="2783"/>
                  </a:cubicBezTo>
                  <a:cubicBezTo>
                    <a:pt x="2160" y="2783"/>
                    <a:pt x="2783" y="2160"/>
                    <a:pt x="2783" y="1391"/>
                  </a:cubicBezTo>
                  <a:cubicBezTo>
                    <a:pt x="2783" y="623"/>
                    <a:pt x="2160" y="0"/>
                    <a:pt x="1391" y="0"/>
                  </a:cubicBezTo>
                  <a:close/>
                  <a:moveTo>
                    <a:pt x="1391" y="55"/>
                  </a:moveTo>
                  <a:cubicBezTo>
                    <a:pt x="654" y="55"/>
                    <a:pt x="55" y="654"/>
                    <a:pt x="55" y="1391"/>
                  </a:cubicBezTo>
                  <a:cubicBezTo>
                    <a:pt x="55" y="2129"/>
                    <a:pt x="654" y="2728"/>
                    <a:pt x="1391" y="2728"/>
                  </a:cubicBezTo>
                  <a:cubicBezTo>
                    <a:pt x="2129" y="2728"/>
                    <a:pt x="2728" y="2129"/>
                    <a:pt x="2728" y="1391"/>
                  </a:cubicBezTo>
                  <a:cubicBezTo>
                    <a:pt x="2728" y="654"/>
                    <a:pt x="2129" y="55"/>
                    <a:pt x="1391" y="55"/>
                  </a:cubicBezTo>
                  <a:close/>
                </a:path>
              </a:pathLst>
            </a:custGeom>
            <a:grpFill/>
            <a:ln w="3175">
              <a:solidFill>
                <a:srgbClr val="2F5597"/>
              </a:solidFill>
            </a:ln>
          </p:spPr>
          <p:txBody>
            <a:bodyPr vert="horz" wrap="square" lIns="91423" tIns="45711" rIns="91423" bIns="45711" numCol="1" anchor="t" anchorCtr="0" compatLnSpc="1"/>
            <a:lstStyle/>
            <a:p>
              <a:endParaRPr lang="zh-CN" altLang="en-US">
                <a:solidFill>
                  <a:srgbClr val="2DB6B9"/>
                </a:solidFill>
              </a:endParaRPr>
            </a:p>
          </p:txBody>
        </p:sp>
        <p:sp>
          <p:nvSpPr>
            <p:cNvPr id="29" name="淘宝店chenying0907出品 5"/>
            <p:cNvSpPr>
              <a:spLocks noEditPoints="1"/>
            </p:cNvSpPr>
            <p:nvPr/>
          </p:nvSpPr>
          <p:spPr bwMode="auto">
            <a:xfrm>
              <a:off x="5341463" y="-1826020"/>
              <a:ext cx="1381847" cy="1227579"/>
            </a:xfrm>
            <a:custGeom>
              <a:avLst/>
              <a:gdLst>
                <a:gd name="T0" fmla="*/ 746 w 1802"/>
                <a:gd name="T1" fmla="*/ 524 h 1618"/>
                <a:gd name="T2" fmla="*/ 223 w 1802"/>
                <a:gd name="T3" fmla="*/ 599 h 1618"/>
                <a:gd name="T4" fmla="*/ 223 w 1802"/>
                <a:gd name="T5" fmla="*/ 383 h 1618"/>
                <a:gd name="T6" fmla="*/ 1059 w 1802"/>
                <a:gd name="T7" fmla="*/ 458 h 1618"/>
                <a:gd name="T8" fmla="*/ 223 w 1802"/>
                <a:gd name="T9" fmla="*/ 383 h 1618"/>
                <a:gd name="T10" fmla="*/ 1059 w 1802"/>
                <a:gd name="T11" fmla="*/ 241 h 1618"/>
                <a:gd name="T12" fmla="*/ 223 w 1802"/>
                <a:gd name="T13" fmla="*/ 317 h 1618"/>
                <a:gd name="T14" fmla="*/ 0 w 1802"/>
                <a:gd name="T15" fmla="*/ 1182 h 1618"/>
                <a:gd name="T16" fmla="*/ 202 w 1802"/>
                <a:gd name="T17" fmla="*/ 1455 h 1618"/>
                <a:gd name="T18" fmla="*/ 1283 w 1802"/>
                <a:gd name="T19" fmla="*/ 1548 h 1618"/>
                <a:gd name="T20" fmla="*/ 1198 w 1802"/>
                <a:gd name="T21" fmla="*/ 1219 h 1618"/>
                <a:gd name="T22" fmla="*/ 382 w 1802"/>
                <a:gd name="T23" fmla="*/ 1228 h 1618"/>
                <a:gd name="T24" fmla="*/ 298 w 1802"/>
                <a:gd name="T25" fmla="*/ 1320 h 1618"/>
                <a:gd name="T26" fmla="*/ 84 w 1802"/>
                <a:gd name="T27" fmla="*/ 1164 h 1618"/>
                <a:gd name="T28" fmla="*/ 1198 w 1802"/>
                <a:gd name="T29" fmla="*/ 85 h 1618"/>
                <a:gd name="T30" fmla="*/ 1283 w 1802"/>
                <a:gd name="T31" fmla="*/ 840 h 1618"/>
                <a:gd name="T32" fmla="*/ 0 w 1802"/>
                <a:gd name="T33" fmla="*/ 0 h 1618"/>
                <a:gd name="T34" fmla="*/ 302 w 1802"/>
                <a:gd name="T35" fmla="*/ 1398 h 1618"/>
                <a:gd name="T36" fmla="*/ 972 w 1802"/>
                <a:gd name="T37" fmla="*/ 1492 h 1618"/>
                <a:gd name="T38" fmla="*/ 302 w 1802"/>
                <a:gd name="T39" fmla="*/ 1398 h 1618"/>
                <a:gd name="T40" fmla="*/ 1442 w 1802"/>
                <a:gd name="T41" fmla="*/ 1062 h 1618"/>
                <a:gd name="T42" fmla="*/ 993 w 1802"/>
                <a:gd name="T43" fmla="*/ 851 h 1618"/>
                <a:gd name="T44" fmla="*/ 1783 w 1802"/>
                <a:gd name="T45" fmla="*/ 1547 h 1618"/>
                <a:gd name="T46" fmla="*/ 1604 w 1802"/>
                <a:gd name="T47" fmla="*/ 1057 h 1618"/>
                <a:gd name="T48" fmla="*/ 1387 w 1802"/>
                <a:gd name="T49" fmla="*/ 940 h 1618"/>
                <a:gd name="T50" fmla="*/ 1393 w 1802"/>
                <a:gd name="T51" fmla="*/ 863 h 1618"/>
                <a:gd name="T52" fmla="*/ 1333 w 1802"/>
                <a:gd name="T53" fmla="*/ 914 h 1618"/>
                <a:gd name="T54" fmla="*/ 1360 w 1802"/>
                <a:gd name="T55" fmla="*/ 951 h 1618"/>
                <a:gd name="T56" fmla="*/ 1549 w 1802"/>
                <a:gd name="T57" fmla="*/ 1082 h 1618"/>
                <a:gd name="T58" fmla="*/ 1681 w 1802"/>
                <a:gd name="T59" fmla="*/ 1321 h 1618"/>
                <a:gd name="T60" fmla="*/ 1572 w 1802"/>
                <a:gd name="T61" fmla="*/ 1171 h 1618"/>
                <a:gd name="T62" fmla="*/ 1270 w 1802"/>
                <a:gd name="T63" fmla="*/ 1253 h 1618"/>
                <a:gd name="T64" fmla="*/ 1696 w 1802"/>
                <a:gd name="T65" fmla="*/ 1610 h 1618"/>
                <a:gd name="T66" fmla="*/ 1069 w 1802"/>
                <a:gd name="T67" fmla="*/ 618 h 1618"/>
                <a:gd name="T68" fmla="*/ 823 w 1802"/>
                <a:gd name="T69" fmla="*/ 496 h 1618"/>
                <a:gd name="T70" fmla="*/ 1007 w 1802"/>
                <a:gd name="T71" fmla="*/ 661 h 1618"/>
                <a:gd name="T72" fmla="*/ 941 w 1802"/>
                <a:gd name="T73" fmla="*/ 716 h 1618"/>
                <a:gd name="T74" fmla="*/ 810 w 1802"/>
                <a:gd name="T75" fmla="*/ 507 h 1618"/>
                <a:gd name="T76" fmla="*/ 889 w 1802"/>
                <a:gd name="T77" fmla="*/ 770 h 1618"/>
                <a:gd name="T78" fmla="*/ 1111 w 1802"/>
                <a:gd name="T79" fmla="*/ 712 h 1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02" h="1618">
                  <a:moveTo>
                    <a:pt x="223" y="524"/>
                  </a:moveTo>
                  <a:lnTo>
                    <a:pt x="746" y="524"/>
                  </a:lnTo>
                  <a:lnTo>
                    <a:pt x="746" y="599"/>
                  </a:lnTo>
                  <a:lnTo>
                    <a:pt x="223" y="599"/>
                  </a:lnTo>
                  <a:lnTo>
                    <a:pt x="223" y="524"/>
                  </a:lnTo>
                  <a:close/>
                  <a:moveTo>
                    <a:pt x="223" y="383"/>
                  </a:moveTo>
                  <a:lnTo>
                    <a:pt x="1059" y="383"/>
                  </a:lnTo>
                  <a:lnTo>
                    <a:pt x="1059" y="458"/>
                  </a:lnTo>
                  <a:lnTo>
                    <a:pt x="223" y="458"/>
                  </a:lnTo>
                  <a:lnTo>
                    <a:pt x="223" y="383"/>
                  </a:lnTo>
                  <a:close/>
                  <a:moveTo>
                    <a:pt x="223" y="241"/>
                  </a:moveTo>
                  <a:lnTo>
                    <a:pt x="1059" y="241"/>
                  </a:lnTo>
                  <a:lnTo>
                    <a:pt x="1059" y="317"/>
                  </a:lnTo>
                  <a:lnTo>
                    <a:pt x="223" y="317"/>
                  </a:lnTo>
                  <a:lnTo>
                    <a:pt x="223" y="241"/>
                  </a:lnTo>
                  <a:close/>
                  <a:moveTo>
                    <a:pt x="0" y="1182"/>
                  </a:moveTo>
                  <a:cubicBezTo>
                    <a:pt x="0" y="1254"/>
                    <a:pt x="9" y="1311"/>
                    <a:pt x="54" y="1369"/>
                  </a:cubicBezTo>
                  <a:cubicBezTo>
                    <a:pt x="92" y="1419"/>
                    <a:pt x="140" y="1446"/>
                    <a:pt x="202" y="1455"/>
                  </a:cubicBezTo>
                  <a:lnTo>
                    <a:pt x="1206" y="1612"/>
                  </a:lnTo>
                  <a:cubicBezTo>
                    <a:pt x="1248" y="1618"/>
                    <a:pt x="1283" y="1590"/>
                    <a:pt x="1283" y="1548"/>
                  </a:cubicBezTo>
                  <a:lnTo>
                    <a:pt x="1283" y="1335"/>
                  </a:lnTo>
                  <a:cubicBezTo>
                    <a:pt x="1254" y="1299"/>
                    <a:pt x="1226" y="1259"/>
                    <a:pt x="1198" y="1219"/>
                  </a:cubicBezTo>
                  <a:lnTo>
                    <a:pt x="1198" y="1490"/>
                  </a:lnTo>
                  <a:lnTo>
                    <a:pt x="382" y="1228"/>
                  </a:lnTo>
                  <a:cubicBezTo>
                    <a:pt x="372" y="1225"/>
                    <a:pt x="361" y="1229"/>
                    <a:pt x="356" y="1239"/>
                  </a:cubicBezTo>
                  <a:cubicBezTo>
                    <a:pt x="339" y="1273"/>
                    <a:pt x="319" y="1304"/>
                    <a:pt x="298" y="1320"/>
                  </a:cubicBezTo>
                  <a:cubicBezTo>
                    <a:pt x="239" y="1366"/>
                    <a:pt x="166" y="1357"/>
                    <a:pt x="121" y="1299"/>
                  </a:cubicBezTo>
                  <a:cubicBezTo>
                    <a:pt x="88" y="1256"/>
                    <a:pt x="84" y="1215"/>
                    <a:pt x="84" y="1164"/>
                  </a:cubicBezTo>
                  <a:lnTo>
                    <a:pt x="84" y="85"/>
                  </a:lnTo>
                  <a:lnTo>
                    <a:pt x="1198" y="85"/>
                  </a:lnTo>
                  <a:lnTo>
                    <a:pt x="1198" y="751"/>
                  </a:lnTo>
                  <a:lnTo>
                    <a:pt x="1283" y="840"/>
                  </a:lnTo>
                  <a:lnTo>
                    <a:pt x="1283" y="0"/>
                  </a:lnTo>
                  <a:lnTo>
                    <a:pt x="0" y="0"/>
                  </a:lnTo>
                  <a:lnTo>
                    <a:pt x="0" y="1182"/>
                  </a:lnTo>
                  <a:close/>
                  <a:moveTo>
                    <a:pt x="302" y="1398"/>
                  </a:moveTo>
                  <a:lnTo>
                    <a:pt x="970" y="1503"/>
                  </a:lnTo>
                  <a:cubicBezTo>
                    <a:pt x="977" y="1504"/>
                    <a:pt x="980" y="1494"/>
                    <a:pt x="972" y="1492"/>
                  </a:cubicBezTo>
                  <a:lnTo>
                    <a:pt x="390" y="1305"/>
                  </a:lnTo>
                  <a:cubicBezTo>
                    <a:pt x="364" y="1349"/>
                    <a:pt x="344" y="1371"/>
                    <a:pt x="302" y="1398"/>
                  </a:cubicBezTo>
                  <a:close/>
                  <a:moveTo>
                    <a:pt x="1131" y="735"/>
                  </a:moveTo>
                  <a:lnTo>
                    <a:pt x="1442" y="1062"/>
                  </a:lnTo>
                  <a:lnTo>
                    <a:pt x="1264" y="1213"/>
                  </a:lnTo>
                  <a:lnTo>
                    <a:pt x="993" y="851"/>
                  </a:lnTo>
                  <a:lnTo>
                    <a:pt x="1131" y="735"/>
                  </a:lnTo>
                  <a:close/>
                  <a:moveTo>
                    <a:pt x="1783" y="1547"/>
                  </a:moveTo>
                  <a:cubicBezTo>
                    <a:pt x="1788" y="1530"/>
                    <a:pt x="1791" y="1511"/>
                    <a:pt x="1793" y="1489"/>
                  </a:cubicBezTo>
                  <a:cubicBezTo>
                    <a:pt x="1802" y="1343"/>
                    <a:pt x="1781" y="1146"/>
                    <a:pt x="1604" y="1057"/>
                  </a:cubicBezTo>
                  <a:cubicBezTo>
                    <a:pt x="1550" y="1030"/>
                    <a:pt x="1446" y="989"/>
                    <a:pt x="1408" y="959"/>
                  </a:cubicBezTo>
                  <a:cubicBezTo>
                    <a:pt x="1399" y="952"/>
                    <a:pt x="1392" y="946"/>
                    <a:pt x="1387" y="940"/>
                  </a:cubicBezTo>
                  <a:cubicBezTo>
                    <a:pt x="1392" y="939"/>
                    <a:pt x="1397" y="937"/>
                    <a:pt x="1401" y="933"/>
                  </a:cubicBezTo>
                  <a:cubicBezTo>
                    <a:pt x="1418" y="919"/>
                    <a:pt x="1414" y="888"/>
                    <a:pt x="1393" y="863"/>
                  </a:cubicBezTo>
                  <a:cubicBezTo>
                    <a:pt x="1373" y="838"/>
                    <a:pt x="1342" y="830"/>
                    <a:pt x="1325" y="844"/>
                  </a:cubicBezTo>
                  <a:cubicBezTo>
                    <a:pt x="1309" y="858"/>
                    <a:pt x="1312" y="890"/>
                    <a:pt x="1333" y="914"/>
                  </a:cubicBezTo>
                  <a:cubicBezTo>
                    <a:pt x="1338" y="920"/>
                    <a:pt x="1343" y="925"/>
                    <a:pt x="1349" y="929"/>
                  </a:cubicBezTo>
                  <a:cubicBezTo>
                    <a:pt x="1351" y="937"/>
                    <a:pt x="1355" y="944"/>
                    <a:pt x="1360" y="951"/>
                  </a:cubicBezTo>
                  <a:cubicBezTo>
                    <a:pt x="1367" y="963"/>
                    <a:pt x="1379" y="975"/>
                    <a:pt x="1394" y="986"/>
                  </a:cubicBezTo>
                  <a:cubicBezTo>
                    <a:pt x="1436" y="1019"/>
                    <a:pt x="1494" y="1051"/>
                    <a:pt x="1549" y="1082"/>
                  </a:cubicBezTo>
                  <a:cubicBezTo>
                    <a:pt x="1666" y="1148"/>
                    <a:pt x="1695" y="1231"/>
                    <a:pt x="1700" y="1321"/>
                  </a:cubicBezTo>
                  <a:cubicBezTo>
                    <a:pt x="1701" y="1334"/>
                    <a:pt x="1694" y="1341"/>
                    <a:pt x="1681" y="1321"/>
                  </a:cubicBezTo>
                  <a:cubicBezTo>
                    <a:pt x="1677" y="1316"/>
                    <a:pt x="1673" y="1310"/>
                    <a:pt x="1670" y="1305"/>
                  </a:cubicBezTo>
                  <a:cubicBezTo>
                    <a:pt x="1643" y="1261"/>
                    <a:pt x="1610" y="1216"/>
                    <a:pt x="1572" y="1171"/>
                  </a:cubicBezTo>
                  <a:cubicBezTo>
                    <a:pt x="1542" y="1136"/>
                    <a:pt x="1512" y="1104"/>
                    <a:pt x="1481" y="1075"/>
                  </a:cubicBezTo>
                  <a:lnTo>
                    <a:pt x="1270" y="1253"/>
                  </a:lnTo>
                  <a:cubicBezTo>
                    <a:pt x="1293" y="1288"/>
                    <a:pt x="1320" y="1324"/>
                    <a:pt x="1350" y="1359"/>
                  </a:cubicBezTo>
                  <a:cubicBezTo>
                    <a:pt x="1476" y="1508"/>
                    <a:pt x="1615" y="1606"/>
                    <a:pt x="1696" y="1610"/>
                  </a:cubicBezTo>
                  <a:cubicBezTo>
                    <a:pt x="1739" y="1613"/>
                    <a:pt x="1770" y="1585"/>
                    <a:pt x="1783" y="1547"/>
                  </a:cubicBezTo>
                  <a:close/>
                  <a:moveTo>
                    <a:pt x="1069" y="618"/>
                  </a:moveTo>
                  <a:lnTo>
                    <a:pt x="835" y="486"/>
                  </a:lnTo>
                  <a:lnTo>
                    <a:pt x="823" y="496"/>
                  </a:lnTo>
                  <a:lnTo>
                    <a:pt x="953" y="651"/>
                  </a:lnTo>
                  <a:cubicBezTo>
                    <a:pt x="971" y="641"/>
                    <a:pt x="993" y="645"/>
                    <a:pt x="1007" y="661"/>
                  </a:cubicBezTo>
                  <a:cubicBezTo>
                    <a:pt x="1022" y="679"/>
                    <a:pt x="1020" y="706"/>
                    <a:pt x="1002" y="722"/>
                  </a:cubicBezTo>
                  <a:cubicBezTo>
                    <a:pt x="984" y="737"/>
                    <a:pt x="957" y="734"/>
                    <a:pt x="941" y="716"/>
                  </a:cubicBezTo>
                  <a:cubicBezTo>
                    <a:pt x="928" y="700"/>
                    <a:pt x="928" y="677"/>
                    <a:pt x="940" y="662"/>
                  </a:cubicBezTo>
                  <a:lnTo>
                    <a:pt x="810" y="507"/>
                  </a:lnTo>
                  <a:lnTo>
                    <a:pt x="797" y="518"/>
                  </a:lnTo>
                  <a:lnTo>
                    <a:pt x="889" y="770"/>
                  </a:lnTo>
                  <a:lnTo>
                    <a:pt x="974" y="828"/>
                  </a:lnTo>
                  <a:lnTo>
                    <a:pt x="1111" y="712"/>
                  </a:lnTo>
                  <a:lnTo>
                    <a:pt x="1069" y="618"/>
                  </a:lnTo>
                  <a:close/>
                </a:path>
              </a:pathLst>
            </a:custGeom>
            <a:grpFill/>
            <a:ln w="3175">
              <a:solidFill>
                <a:srgbClr val="2F5597"/>
              </a:solidFill>
            </a:ln>
          </p:spPr>
          <p:txBody>
            <a:bodyPr vert="horz" wrap="square" lIns="91423" tIns="45711" rIns="91423" bIns="45711" numCol="1" anchor="t" anchorCtr="0" compatLnSpc="1"/>
            <a:lstStyle/>
            <a:p>
              <a:endParaRPr lang="zh-CN" altLang="en-US">
                <a:solidFill>
                  <a:srgbClr val="C4261D"/>
                </a:solidFill>
              </a:endParaRPr>
            </a:p>
          </p:txBody>
        </p:sp>
      </p:grpSp>
      <p:pic>
        <p:nvPicPr>
          <p:cNvPr id="31" name="PA_背景音乐 - 轻快背景音乐.mp3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  <p:custDataLst>
              <p:tags r:id="rId10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10965970" y="-1173415"/>
            <a:ext cx="609170" cy="60962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64795" y="357505"/>
            <a:ext cx="354647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 smtClean="0">
                <a:solidFill>
                  <a:srgbClr val="2F5597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四川用尔商务服务有限公司</a:t>
            </a:r>
            <a:endParaRPr lang="zh-CN" altLang="en-US" sz="2200" b="1" dirty="0" smtClean="0">
              <a:solidFill>
                <a:srgbClr val="2F5597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967345" y="1844675"/>
            <a:ext cx="4244975" cy="3072130"/>
            <a:chOff x="12547" y="2905"/>
            <a:chExt cx="6685" cy="4838"/>
          </a:xfrm>
        </p:grpSpPr>
        <p:sp>
          <p:nvSpPr>
            <p:cNvPr id="35" name="PA_淘宝店chenying0907出品 6"/>
            <p:cNvSpPr/>
            <p:nvPr>
              <p:custDataLst>
                <p:tags r:id="rId12"/>
              </p:custDataLst>
            </p:nvPr>
          </p:nvSpPr>
          <p:spPr bwMode="auto">
            <a:xfrm>
              <a:off x="16656" y="3410"/>
              <a:ext cx="2576" cy="3980"/>
            </a:xfrm>
            <a:custGeom>
              <a:avLst/>
              <a:gdLst/>
              <a:ahLst/>
              <a:cxnLst/>
              <a:rect l="l" t="t" r="r" b="b"/>
              <a:pathLst>
                <a:path w="1636805" h="2527151">
                  <a:moveTo>
                    <a:pt x="1636805" y="0"/>
                  </a:moveTo>
                  <a:lnTo>
                    <a:pt x="157161" y="0"/>
                  </a:lnTo>
                  <a:cubicBezTo>
                    <a:pt x="479113" y="297673"/>
                    <a:pt x="680524" y="725002"/>
                    <a:pt x="680524" y="1199898"/>
                  </a:cubicBezTo>
                  <a:cubicBezTo>
                    <a:pt x="680524" y="1746911"/>
                    <a:pt x="411976" y="2231780"/>
                    <a:pt x="0" y="2527151"/>
                  </a:cubicBezTo>
                  <a:lnTo>
                    <a:pt x="1636805" y="2527151"/>
                  </a:lnTo>
                  <a:close/>
                </a:path>
              </a:pathLst>
            </a:custGeom>
            <a:solidFill>
              <a:srgbClr val="2F5597"/>
            </a:solidFill>
            <a:ln>
              <a:noFill/>
            </a:ln>
          </p:spPr>
          <p:txBody>
            <a:bodyPr vert="horz" wrap="square" lIns="91423" tIns="45711" rIns="91423" bIns="45711" numCol="1" anchor="t" anchorCtr="0" compatLnSpc="1"/>
            <a:lstStyle/>
            <a:p>
              <a:endParaRPr lang="zh-CN" altLang="en-US" dirty="0"/>
            </a:p>
          </p:txBody>
        </p:sp>
        <p:grpSp>
          <p:nvGrpSpPr>
            <p:cNvPr id="2" name="PA_淘宝店chenying0907出品 1"/>
            <p:cNvGrpSpPr/>
            <p:nvPr>
              <p:custDataLst>
                <p:tags r:id="rId13"/>
              </p:custDataLst>
            </p:nvPr>
          </p:nvGrpSpPr>
          <p:grpSpPr>
            <a:xfrm>
              <a:off x="12547" y="2905"/>
              <a:ext cx="4835" cy="4839"/>
              <a:chOff x="7966439" y="1845251"/>
              <a:chExt cx="3070838" cy="3073149"/>
            </a:xfrm>
          </p:grpSpPr>
          <p:sp>
            <p:nvSpPr>
              <p:cNvPr id="34" name="淘宝店chenying0907出品 33"/>
              <p:cNvSpPr/>
              <p:nvPr/>
            </p:nvSpPr>
            <p:spPr bwMode="auto">
              <a:xfrm>
                <a:off x="7966439" y="1845251"/>
                <a:ext cx="3070838" cy="3073149"/>
              </a:xfrm>
              <a:prstGeom prst="ellipse">
                <a:avLst/>
              </a:prstGeom>
              <a:solidFill>
                <a:srgbClr val="2F5597"/>
              </a:solidFill>
              <a:ln w="57150" cap="flat" cmpd="sng" algn="ctr">
                <a:noFill/>
                <a:prstDash val="dashDot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23" tIns="45711" rIns="91423" bIns="45711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7200" b="0" i="0" u="none" strike="noStrike" cap="none" normalizeH="0" baseline="0" dirty="0" smtClean="0">
                  <a:ln>
                    <a:noFill/>
                  </a:ln>
                  <a:solidFill>
                    <a:srgbClr val="F8F8F8"/>
                  </a:solidFill>
                  <a:effectLst/>
                  <a:latin typeface="Impact" panose="020B0806030902050204" pitchFamily="34" charset="0"/>
                </a:endParaRPr>
              </a:p>
            </p:txBody>
          </p:sp>
          <p:sp>
            <p:nvSpPr>
              <p:cNvPr id="36" name="淘宝店chenying0907出品 35"/>
              <p:cNvSpPr/>
              <p:nvPr/>
            </p:nvSpPr>
            <p:spPr bwMode="auto">
              <a:xfrm>
                <a:off x="8255446" y="2103598"/>
                <a:ext cx="2504413" cy="2556454"/>
              </a:xfrm>
              <a:prstGeom prst="ellipse">
                <a:avLst/>
              </a:prstGeom>
              <a:noFill/>
              <a:ln w="57150" cap="flat" cmpd="sng" algn="ctr">
                <a:solidFill>
                  <a:schemeClr val="bg1">
                    <a:lumMod val="95000"/>
                  </a:schemeClr>
                </a:solidFill>
                <a:prstDash val="dashDot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23" tIns="45711" rIns="91423" bIns="45711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7200" b="0" i="0" u="none" strike="noStrike" cap="none" normalizeH="0" baseline="0" dirty="0" smtClean="0">
                  <a:ln>
                    <a:noFill/>
                  </a:ln>
                  <a:solidFill>
                    <a:srgbClr val="F8F8F8"/>
                  </a:solidFill>
                  <a:effectLst/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14096" y="4380"/>
              <a:ext cx="1728" cy="1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36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王者</a:t>
              </a:r>
              <a:endPara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r>
                <a:rPr lang="zh-CN" altLang="en-US" sz="36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系统</a:t>
              </a:r>
              <a:endPara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00"/>
                            </p:stCondLst>
                            <p:childTnLst>
                              <p:par>
                                <p:cTn id="16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2" presetClass="entr" presetSubtype="9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3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2" presetClass="entr" presetSubtype="9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8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3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2" presetClass="entr" presetSubtype="9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8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21600000">
                                      <p:cBhvr>
                                        <p:cTn id="4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46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video>
          </p:childTnLst>
        </p:cTn>
      </p:par>
    </p:tnLst>
    <p:bldLst>
      <p:bldP spid="4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组合 3"/>
          <p:cNvGrpSpPr/>
          <p:nvPr/>
        </p:nvGrpSpPr>
        <p:grpSpPr>
          <a:xfrm>
            <a:off x="1171575" y="1322388"/>
            <a:ext cx="3629025" cy="4021137"/>
            <a:chOff x="0" y="0"/>
            <a:chExt cx="3926934" cy="4352253"/>
          </a:xfrm>
        </p:grpSpPr>
        <p:sp>
          <p:nvSpPr>
            <p:cNvPr id="18445" name="等腰三角形 4"/>
            <p:cNvSpPr/>
            <p:nvPr/>
          </p:nvSpPr>
          <p:spPr>
            <a:xfrm rot="-4373613">
              <a:off x="-268014" y="268014"/>
              <a:ext cx="3886200" cy="3350172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rgbClr val="7F7F7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8446" name="等腰三角形 5"/>
            <p:cNvSpPr/>
            <p:nvPr/>
          </p:nvSpPr>
          <p:spPr>
            <a:xfrm rot="-5400000">
              <a:off x="-55589" y="665597"/>
              <a:ext cx="3565365" cy="3073590"/>
            </a:xfrm>
            <a:prstGeom prst="triangle">
              <a:avLst>
                <a:gd name="adj" fmla="val 50000"/>
              </a:avLst>
            </a:prstGeom>
            <a:solidFill>
              <a:srgbClr val="2F5597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8447" name="椭圆 6"/>
            <p:cNvSpPr/>
            <p:nvPr/>
          </p:nvSpPr>
          <p:spPr>
            <a:xfrm>
              <a:off x="25197" y="1363044"/>
              <a:ext cx="228600" cy="228600"/>
            </a:xfrm>
            <a:prstGeom prst="ellipse">
              <a:avLst/>
            </a:prstGeom>
            <a:solidFill>
              <a:srgbClr val="7F7F7F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8448" name="椭圆 7"/>
            <p:cNvSpPr/>
            <p:nvPr/>
          </p:nvSpPr>
          <p:spPr>
            <a:xfrm>
              <a:off x="2577897" y="4123653"/>
              <a:ext cx="228600" cy="228600"/>
            </a:xfrm>
            <a:prstGeom prst="ellipse">
              <a:avLst/>
            </a:prstGeom>
            <a:solidFill>
              <a:srgbClr val="7F7F7F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8449" name="椭圆 8"/>
            <p:cNvSpPr/>
            <p:nvPr/>
          </p:nvSpPr>
          <p:spPr>
            <a:xfrm>
              <a:off x="3698334" y="500199"/>
              <a:ext cx="228600" cy="228600"/>
            </a:xfrm>
            <a:prstGeom prst="ellipse">
              <a:avLst/>
            </a:prstGeom>
            <a:solidFill>
              <a:srgbClr val="7F7F7F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18435" name="文本框 9"/>
          <p:cNvSpPr txBox="1"/>
          <p:nvPr/>
        </p:nvSpPr>
        <p:spPr>
          <a:xfrm>
            <a:off x="1870075" y="3178175"/>
            <a:ext cx="2317750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CONTENTS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436" name="文本框 10"/>
          <p:cNvSpPr txBox="1"/>
          <p:nvPr/>
        </p:nvSpPr>
        <p:spPr>
          <a:xfrm>
            <a:off x="3151188" y="2794000"/>
            <a:ext cx="920750" cy="5222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862445" y="1063625"/>
            <a:ext cx="4478020" cy="5007610"/>
            <a:chOff x="10807" y="3940"/>
            <a:chExt cx="7052" cy="7886"/>
          </a:xfrm>
        </p:grpSpPr>
        <p:sp>
          <p:nvSpPr>
            <p:cNvPr id="18437" name="等腰三角形 11"/>
            <p:cNvSpPr/>
            <p:nvPr/>
          </p:nvSpPr>
          <p:spPr>
            <a:xfrm rot="-5400000">
              <a:off x="10775" y="3988"/>
              <a:ext cx="703" cy="607"/>
            </a:xfrm>
            <a:prstGeom prst="triangle">
              <a:avLst>
                <a:gd name="adj" fmla="val 50000"/>
              </a:avLst>
            </a:prstGeom>
            <a:solidFill>
              <a:srgbClr val="2F5597"/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8438" name="文本框 12"/>
            <p:cNvSpPr txBox="1"/>
            <p:nvPr/>
          </p:nvSpPr>
          <p:spPr>
            <a:xfrm>
              <a:off x="11748" y="3955"/>
              <a:ext cx="6111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24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</a:rPr>
                <a:t>一、绑定推荐关系</a:t>
              </a:r>
              <a:endParaRPr lang="en-US" altLang="zh-CN" sz="24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439" name="等腰三角形 14"/>
            <p:cNvSpPr/>
            <p:nvPr/>
          </p:nvSpPr>
          <p:spPr>
            <a:xfrm rot="-5400000">
              <a:off x="10758" y="6061"/>
              <a:ext cx="705" cy="607"/>
            </a:xfrm>
            <a:prstGeom prst="triangle">
              <a:avLst>
                <a:gd name="adj" fmla="val 50000"/>
              </a:avLst>
            </a:prstGeom>
            <a:solidFill>
              <a:srgbClr val="2F5597"/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8440" name="文本框 15"/>
            <p:cNvSpPr txBox="1"/>
            <p:nvPr/>
          </p:nvSpPr>
          <p:spPr>
            <a:xfrm>
              <a:off x="11733" y="6026"/>
              <a:ext cx="4242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24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</a:rPr>
                <a:t>三、商品</a:t>
              </a:r>
              <a:r>
                <a:rPr lang="zh-CN" altLang="en-US" sz="24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</a:rPr>
                <a:t>购买</a:t>
              </a:r>
              <a:endParaRPr lang="zh-CN" altLang="en-US" sz="24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441" name="等腰三角形 16"/>
            <p:cNvSpPr/>
            <p:nvPr/>
          </p:nvSpPr>
          <p:spPr>
            <a:xfrm rot="-5400000">
              <a:off x="10760" y="7078"/>
              <a:ext cx="703" cy="608"/>
            </a:xfrm>
            <a:prstGeom prst="triangle">
              <a:avLst>
                <a:gd name="adj" fmla="val 50000"/>
              </a:avLst>
            </a:prstGeom>
            <a:solidFill>
              <a:srgbClr val="2F5597"/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8442" name="文本框 17"/>
            <p:cNvSpPr txBox="1"/>
            <p:nvPr/>
          </p:nvSpPr>
          <p:spPr>
            <a:xfrm>
              <a:off x="11733" y="7041"/>
              <a:ext cx="4242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24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</a:rPr>
                <a:t>四、组团</a:t>
              </a:r>
              <a:r>
                <a:rPr lang="zh-CN" altLang="en-US" sz="24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</a:rPr>
                <a:t>抽奖</a:t>
              </a:r>
              <a:endParaRPr lang="zh-CN" altLang="en-US" sz="24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443" name="等腰三角形 18"/>
            <p:cNvSpPr/>
            <p:nvPr/>
          </p:nvSpPr>
          <p:spPr>
            <a:xfrm rot="-5400000">
              <a:off x="10758" y="8096"/>
              <a:ext cx="705" cy="608"/>
            </a:xfrm>
            <a:prstGeom prst="triangle">
              <a:avLst>
                <a:gd name="adj" fmla="val 50000"/>
              </a:avLst>
            </a:prstGeom>
            <a:solidFill>
              <a:srgbClr val="2F5597"/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8444" name="文本框 19"/>
            <p:cNvSpPr txBox="1"/>
            <p:nvPr/>
          </p:nvSpPr>
          <p:spPr>
            <a:xfrm>
              <a:off x="11733" y="8056"/>
              <a:ext cx="4242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24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</a:rPr>
                <a:t>五、任务</a:t>
              </a:r>
              <a:r>
                <a:rPr lang="zh-CN" altLang="en-US" sz="24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</a:rPr>
                <a:t>大厅</a:t>
              </a:r>
              <a:endParaRPr lang="zh-CN" altLang="en-US" sz="24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" name="等腰三角形 18"/>
            <p:cNvSpPr/>
            <p:nvPr/>
          </p:nvSpPr>
          <p:spPr>
            <a:xfrm rot="-5400000">
              <a:off x="10760" y="9114"/>
              <a:ext cx="705" cy="608"/>
            </a:xfrm>
            <a:prstGeom prst="triangle">
              <a:avLst>
                <a:gd name="adj" fmla="val 50000"/>
              </a:avLst>
            </a:prstGeom>
            <a:solidFill>
              <a:srgbClr val="2F5597"/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3" name="文本框 19"/>
            <p:cNvSpPr txBox="1"/>
            <p:nvPr/>
          </p:nvSpPr>
          <p:spPr>
            <a:xfrm>
              <a:off x="11733" y="9071"/>
              <a:ext cx="4242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24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</a:rPr>
                <a:t>六、申请</a:t>
              </a:r>
              <a:r>
                <a:rPr lang="zh-CN" altLang="en-US" sz="24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</a:rPr>
                <a:t>提现</a:t>
              </a:r>
              <a:endParaRPr lang="zh-CN" altLang="en-US" sz="24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" name="等腰三角形 18"/>
            <p:cNvSpPr/>
            <p:nvPr/>
          </p:nvSpPr>
          <p:spPr>
            <a:xfrm rot="-5400000">
              <a:off x="10760" y="10132"/>
              <a:ext cx="705" cy="608"/>
            </a:xfrm>
            <a:prstGeom prst="triangle">
              <a:avLst>
                <a:gd name="adj" fmla="val 50000"/>
              </a:avLst>
            </a:prstGeom>
            <a:solidFill>
              <a:srgbClr val="2F5597"/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6" name="文本框 19"/>
            <p:cNvSpPr txBox="1"/>
            <p:nvPr/>
          </p:nvSpPr>
          <p:spPr>
            <a:xfrm>
              <a:off x="11733" y="10086"/>
              <a:ext cx="4242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24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</a:rPr>
                <a:t>七、</a:t>
              </a:r>
              <a:r>
                <a:rPr lang="zh-CN" altLang="en-US" sz="24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我的</a:t>
              </a:r>
              <a:r>
                <a:rPr lang="zh-CN" altLang="en-US" sz="24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市场</a:t>
              </a:r>
              <a:endParaRPr lang="zh-CN" altLang="en-US" sz="24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7" name="等腰三角形 18"/>
            <p:cNvSpPr/>
            <p:nvPr/>
          </p:nvSpPr>
          <p:spPr>
            <a:xfrm rot="-5400000">
              <a:off x="10760" y="11150"/>
              <a:ext cx="705" cy="608"/>
            </a:xfrm>
            <a:prstGeom prst="triangle">
              <a:avLst>
                <a:gd name="adj" fmla="val 50000"/>
              </a:avLst>
            </a:prstGeom>
            <a:solidFill>
              <a:srgbClr val="2F5597"/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8" name="文本框 19"/>
            <p:cNvSpPr txBox="1"/>
            <p:nvPr/>
          </p:nvSpPr>
          <p:spPr>
            <a:xfrm>
              <a:off x="11733" y="11101"/>
              <a:ext cx="4242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24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</a:rPr>
                <a:t>八、</a:t>
              </a:r>
              <a:r>
                <a:rPr lang="zh-CN" altLang="en-US" sz="24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会员</a:t>
              </a:r>
              <a:r>
                <a:rPr lang="zh-CN" altLang="en-US" sz="24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升级</a:t>
              </a:r>
              <a:endParaRPr lang="zh-CN" altLang="en-US" sz="24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9" name="等腰三角形 11"/>
            <p:cNvSpPr/>
            <p:nvPr/>
          </p:nvSpPr>
          <p:spPr>
            <a:xfrm rot="-5400000">
              <a:off x="10775" y="4948"/>
              <a:ext cx="703" cy="607"/>
            </a:xfrm>
            <a:prstGeom prst="triangle">
              <a:avLst>
                <a:gd name="adj" fmla="val 50000"/>
              </a:avLst>
            </a:prstGeom>
            <a:solidFill>
              <a:srgbClr val="2F5597"/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0" name="文本框 12"/>
            <p:cNvSpPr txBox="1"/>
            <p:nvPr/>
          </p:nvSpPr>
          <p:spPr>
            <a:xfrm>
              <a:off x="11748" y="4915"/>
              <a:ext cx="4242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24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</a:rPr>
                <a:t>二、设置登录</a:t>
              </a:r>
              <a:r>
                <a:rPr lang="zh-CN" altLang="en-US" sz="24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</a:rPr>
                <a:t>密码</a:t>
              </a:r>
              <a:endParaRPr lang="zh-CN" altLang="en-US" sz="24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4B3D9F-2D90-4EC2-9B9A-E982AA52786D}" type="slidenum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67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21236 w 808522"/>
              <a:gd name="T1" fmla="*/ 0 h 510140"/>
              <a:gd name="T2" fmla="*/ 123568 w 808522"/>
              <a:gd name="T3" fmla="*/ 0 h 510140"/>
              <a:gd name="T4" fmla="*/ 391686 w 808522"/>
              <a:gd name="T5" fmla="*/ 0 h 510140"/>
              <a:gd name="T6" fmla="*/ 391686 w 808522"/>
              <a:gd name="T7" fmla="*/ 246016 h 510140"/>
              <a:gd name="T8" fmla="*/ 123573 w 808522"/>
              <a:gd name="T9" fmla="*/ 246016 h 510140"/>
              <a:gd name="T10" fmla="*/ 123568 w 808522"/>
              <a:gd name="T11" fmla="*/ 246017 h 510140"/>
              <a:gd name="T12" fmla="*/ 123563 w 808522"/>
              <a:gd name="T13" fmla="*/ 246016 h 510140"/>
              <a:gd name="T14" fmla="*/ 121236 w 808522"/>
              <a:gd name="T15" fmla="*/ 246016 h 510140"/>
              <a:gd name="T16" fmla="*/ 121236 w 808522"/>
              <a:gd name="T17" fmla="*/ 245783 h 510140"/>
              <a:gd name="T18" fmla="*/ 98664 w 808522"/>
              <a:gd name="T19" fmla="*/ 243517 h 510140"/>
              <a:gd name="T20" fmla="*/ 0 w 808522"/>
              <a:gd name="T21" fmla="*/ 123008 h 510140"/>
              <a:gd name="T22" fmla="*/ 98664 w 808522"/>
              <a:gd name="T23" fmla="*/ 2499 h 510140"/>
              <a:gd name="T24" fmla="*/ 121236 w 808522"/>
              <a:gd name="T25" fmla="*/ 234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1268" name="TextBox 15"/>
          <p:cNvSpPr>
            <a:spLocks noChangeArrowheads="1"/>
          </p:cNvSpPr>
          <p:nvPr/>
        </p:nvSpPr>
        <p:spPr bwMode="auto">
          <a:xfrm>
            <a:off x="11488420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  <a:sym typeface="Arial Unicode MS" panose="020B0604020202020204" charset="-122"/>
              </a:rPr>
              <a:t>* </a:t>
            </a:r>
            <a:endParaRPr lang="zh-CN" altLang="zh-CN" sz="1400" b="1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  <a:sym typeface="Arial Unicode MS" panose="020B0604020202020204" charset="-122"/>
            </a:endParaRPr>
          </a:p>
        </p:txBody>
      </p:sp>
      <p:sp>
        <p:nvSpPr>
          <p:cNvPr id="2" name="任意多边形 45"/>
          <p:cNvSpPr>
            <a:spLocks noChangeArrowheads="1"/>
          </p:cNvSpPr>
          <p:nvPr/>
        </p:nvSpPr>
        <p:spPr bwMode="auto">
          <a:xfrm>
            <a:off x="57785" y="3562985"/>
            <a:ext cx="12192000" cy="3429000"/>
          </a:xfrm>
          <a:custGeom>
            <a:avLst/>
            <a:gdLst>
              <a:gd name="T0" fmla="*/ 0 w 12192000"/>
              <a:gd name="T1" fmla="*/ 0 h 3429000"/>
              <a:gd name="T2" fmla="*/ 1082370 w 12192000"/>
              <a:gd name="T3" fmla="*/ 0 h 3429000"/>
              <a:gd name="T4" fmla="*/ 1128200 w 12192000"/>
              <a:gd name="T5" fmla="*/ 50476 h 3429000"/>
              <a:gd name="T6" fmla="*/ 1874309 w 12192000"/>
              <a:gd name="T7" fmla="*/ 359835 h 3429000"/>
              <a:gd name="T8" fmla="*/ 2620419 w 12192000"/>
              <a:gd name="T9" fmla="*/ 50476 h 3429000"/>
              <a:gd name="T10" fmla="*/ 2666248 w 12192000"/>
              <a:gd name="T11" fmla="*/ 0 h 3429000"/>
              <a:gd name="T12" fmla="*/ 3868167 w 12192000"/>
              <a:gd name="T13" fmla="*/ 0 h 3429000"/>
              <a:gd name="T14" fmla="*/ 3914043 w 12192000"/>
              <a:gd name="T15" fmla="*/ 50476 h 3429000"/>
              <a:gd name="T16" fmla="*/ 4660901 w 12192000"/>
              <a:gd name="T17" fmla="*/ 359835 h 3429000"/>
              <a:gd name="T18" fmla="*/ 5407759 w 12192000"/>
              <a:gd name="T19" fmla="*/ 50476 h 3429000"/>
              <a:gd name="T20" fmla="*/ 5453636 w 12192000"/>
              <a:gd name="T21" fmla="*/ 0 h 3429000"/>
              <a:gd name="T22" fmla="*/ 6655553 w 12192000"/>
              <a:gd name="T23" fmla="*/ 0 h 3429000"/>
              <a:gd name="T24" fmla="*/ 6701383 w 12192000"/>
              <a:gd name="T25" fmla="*/ 50476 h 3429000"/>
              <a:gd name="T26" fmla="*/ 7447492 w 12192000"/>
              <a:gd name="T27" fmla="*/ 359835 h 3429000"/>
              <a:gd name="T28" fmla="*/ 8193602 w 12192000"/>
              <a:gd name="T29" fmla="*/ 50476 h 3429000"/>
              <a:gd name="T30" fmla="*/ 8239431 w 12192000"/>
              <a:gd name="T31" fmla="*/ 0 h 3429000"/>
              <a:gd name="T32" fmla="*/ 9441351 w 12192000"/>
              <a:gd name="T33" fmla="*/ 0 h 3429000"/>
              <a:gd name="T34" fmla="*/ 9487227 w 12192000"/>
              <a:gd name="T35" fmla="*/ 50476 h 3429000"/>
              <a:gd name="T36" fmla="*/ 10234085 w 12192000"/>
              <a:gd name="T37" fmla="*/ 359835 h 3429000"/>
              <a:gd name="T38" fmla="*/ 10980943 w 12192000"/>
              <a:gd name="T39" fmla="*/ 50476 h 3429000"/>
              <a:gd name="T40" fmla="*/ 11026819 w 12192000"/>
              <a:gd name="T41" fmla="*/ 0 h 3429000"/>
              <a:gd name="T42" fmla="*/ 12192000 w 12192000"/>
              <a:gd name="T43" fmla="*/ 0 h 3429000"/>
              <a:gd name="T44" fmla="*/ 12192000 w 12192000"/>
              <a:gd name="T45" fmla="*/ 3429000 h 3429000"/>
              <a:gd name="T46" fmla="*/ 0 w 12192000"/>
              <a:gd name="T47" fmla="*/ 3429000 h 3429000"/>
              <a:gd name="T48" fmla="*/ 0 w 12192000"/>
              <a:gd name="T49" fmla="*/ 0 h 3429000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2192000"/>
              <a:gd name="T76" fmla="*/ 0 h 3429000"/>
              <a:gd name="T77" fmla="*/ 12192000 w 12192000"/>
              <a:gd name="T78" fmla="*/ 3429000 h 3429000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2192000" h="3429000">
                <a:moveTo>
                  <a:pt x="0" y="0"/>
                </a:moveTo>
                <a:lnTo>
                  <a:pt x="1082370" y="0"/>
                </a:lnTo>
                <a:lnTo>
                  <a:pt x="1128200" y="50476"/>
                </a:lnTo>
                <a:cubicBezTo>
                  <a:pt x="1319146" y="241614"/>
                  <a:pt x="1582935" y="359835"/>
                  <a:pt x="1874309" y="359835"/>
                </a:cubicBezTo>
                <a:cubicBezTo>
                  <a:pt x="2165683" y="359835"/>
                  <a:pt x="2429473" y="241614"/>
                  <a:pt x="2620419" y="50476"/>
                </a:cubicBezTo>
                <a:lnTo>
                  <a:pt x="2666248" y="0"/>
                </a:lnTo>
                <a:lnTo>
                  <a:pt x="3868167" y="0"/>
                </a:lnTo>
                <a:lnTo>
                  <a:pt x="3914043" y="50476"/>
                </a:lnTo>
                <a:cubicBezTo>
                  <a:pt x="4105180" y="241614"/>
                  <a:pt x="4369235" y="359835"/>
                  <a:pt x="4660901" y="359835"/>
                </a:cubicBezTo>
                <a:cubicBezTo>
                  <a:pt x="4952568" y="359835"/>
                  <a:pt x="5216622" y="241614"/>
                  <a:pt x="5407759" y="50476"/>
                </a:cubicBezTo>
                <a:lnTo>
                  <a:pt x="5453636" y="0"/>
                </a:lnTo>
                <a:lnTo>
                  <a:pt x="6655553" y="0"/>
                </a:lnTo>
                <a:lnTo>
                  <a:pt x="6701383" y="50476"/>
                </a:lnTo>
                <a:cubicBezTo>
                  <a:pt x="6892329" y="241614"/>
                  <a:pt x="7156118" y="359835"/>
                  <a:pt x="7447492" y="359835"/>
                </a:cubicBezTo>
                <a:cubicBezTo>
                  <a:pt x="7738866" y="359835"/>
                  <a:pt x="8002656" y="241614"/>
                  <a:pt x="8193602" y="50476"/>
                </a:cubicBezTo>
                <a:lnTo>
                  <a:pt x="8239431" y="0"/>
                </a:lnTo>
                <a:lnTo>
                  <a:pt x="9441351" y="0"/>
                </a:lnTo>
                <a:lnTo>
                  <a:pt x="9487227" y="50476"/>
                </a:lnTo>
                <a:cubicBezTo>
                  <a:pt x="9678364" y="241614"/>
                  <a:pt x="9942418" y="359835"/>
                  <a:pt x="10234085" y="359835"/>
                </a:cubicBezTo>
                <a:cubicBezTo>
                  <a:pt x="10525752" y="359835"/>
                  <a:pt x="10789806" y="241614"/>
                  <a:pt x="10980943" y="50476"/>
                </a:cubicBezTo>
                <a:lnTo>
                  <a:pt x="11026819" y="0"/>
                </a:ln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0" y="207645"/>
            <a:ext cx="3785235" cy="460375"/>
            <a:chOff x="0" y="327"/>
            <a:chExt cx="5961" cy="725"/>
          </a:xfrm>
        </p:grpSpPr>
        <p:sp>
          <p:nvSpPr>
            <p:cNvPr id="25602" name="矩形 5"/>
            <p:cNvSpPr/>
            <p:nvPr/>
          </p:nvSpPr>
          <p:spPr>
            <a:xfrm>
              <a:off x="0" y="375"/>
              <a:ext cx="555" cy="63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25603" name="矩形 6"/>
            <p:cNvSpPr/>
            <p:nvPr/>
          </p:nvSpPr>
          <p:spPr>
            <a:xfrm>
              <a:off x="660" y="375"/>
              <a:ext cx="195" cy="630"/>
            </a:xfrm>
            <a:prstGeom prst="rect">
              <a:avLst/>
            </a:prstGeom>
            <a:solidFill>
              <a:srgbClr val="7F7F7F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25604" name="文本框 7"/>
            <p:cNvSpPr txBox="1"/>
            <p:nvPr/>
          </p:nvSpPr>
          <p:spPr>
            <a:xfrm>
              <a:off x="1094" y="327"/>
              <a:ext cx="4867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24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绑定推荐关系</a:t>
              </a:r>
              <a:endParaRPr lang="zh-CN" altLang="en-US" sz="24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85750" y="5742305"/>
            <a:ext cx="1859280" cy="8915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>
                <a:solidFill>
                  <a:srgbClr val="2F559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第一步</a:t>
            </a:r>
            <a:endParaRPr lang="zh-CN" altLang="en-US" sz="1600" b="1">
              <a:solidFill>
                <a:srgbClr val="2F559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打开微信，浏览器扫一扫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扫描推荐人二维码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510" y="1006475"/>
            <a:ext cx="2272665" cy="45402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230" y="1006475"/>
            <a:ext cx="2272030" cy="45396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315" y="948690"/>
            <a:ext cx="2272030" cy="45396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400" y="1007110"/>
            <a:ext cx="2272030" cy="453961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562350" y="5742305"/>
            <a:ext cx="2011680" cy="8915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>
                <a:solidFill>
                  <a:srgbClr val="2F559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第二步</a:t>
            </a:r>
            <a:endParaRPr lang="zh-CN" altLang="en-US" sz="1600" b="1">
              <a:solidFill>
                <a:srgbClr val="2F559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输入手机号码，获取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验证码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注册王者系统，注册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成功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绑定推荐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关系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841173" y="5742305"/>
            <a:ext cx="1833245" cy="8915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>
                <a:solidFill>
                  <a:srgbClr val="2F559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第三步</a:t>
            </a:r>
            <a:endParaRPr lang="zh-CN" altLang="en-US" sz="1600" b="1">
              <a:solidFill>
                <a:srgbClr val="2F559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浏览器扫描直接下载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app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下载成后点击打开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app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微信扫描点击顶部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·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·· 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247630" y="5742305"/>
            <a:ext cx="15544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>
                <a:solidFill>
                  <a:srgbClr val="2F559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第四步</a:t>
            </a:r>
            <a:endParaRPr lang="zh-CN" altLang="en-US" sz="1600" b="1">
              <a:solidFill>
                <a:srgbClr val="2F559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选择在浏览器中打开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点击下载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app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右箭头 15"/>
          <p:cNvSpPr/>
          <p:nvPr/>
        </p:nvSpPr>
        <p:spPr>
          <a:xfrm>
            <a:off x="2479040" y="6061710"/>
            <a:ext cx="748665" cy="147320"/>
          </a:xfrm>
          <a:prstGeom prst="rightArrow">
            <a:avLst/>
          </a:prstGeom>
          <a:solidFill>
            <a:srgbClr val="2F5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/>
        </p:nvSpPr>
        <p:spPr>
          <a:xfrm>
            <a:off x="5637530" y="6061710"/>
            <a:ext cx="748665" cy="147320"/>
          </a:xfrm>
          <a:prstGeom prst="rightArrow">
            <a:avLst/>
          </a:prstGeom>
          <a:solidFill>
            <a:srgbClr val="2F5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右箭头 17"/>
          <p:cNvSpPr/>
          <p:nvPr/>
        </p:nvSpPr>
        <p:spPr>
          <a:xfrm>
            <a:off x="9355455" y="6061710"/>
            <a:ext cx="748665" cy="147320"/>
          </a:xfrm>
          <a:prstGeom prst="rightArrow">
            <a:avLst/>
          </a:prstGeom>
          <a:solidFill>
            <a:srgbClr val="2F5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8378825" y="1151890"/>
            <a:ext cx="411480" cy="3917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10942320" y="4011930"/>
            <a:ext cx="411480" cy="3917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3562350" y="2897505"/>
            <a:ext cx="1850390" cy="3575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4B3D9F-2D90-4EC2-9B9A-E982AA52786D}" type="slidenum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67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21236 w 808522"/>
              <a:gd name="T1" fmla="*/ 0 h 510140"/>
              <a:gd name="T2" fmla="*/ 123568 w 808522"/>
              <a:gd name="T3" fmla="*/ 0 h 510140"/>
              <a:gd name="T4" fmla="*/ 391686 w 808522"/>
              <a:gd name="T5" fmla="*/ 0 h 510140"/>
              <a:gd name="T6" fmla="*/ 391686 w 808522"/>
              <a:gd name="T7" fmla="*/ 246016 h 510140"/>
              <a:gd name="T8" fmla="*/ 123573 w 808522"/>
              <a:gd name="T9" fmla="*/ 246016 h 510140"/>
              <a:gd name="T10" fmla="*/ 123568 w 808522"/>
              <a:gd name="T11" fmla="*/ 246017 h 510140"/>
              <a:gd name="T12" fmla="*/ 123563 w 808522"/>
              <a:gd name="T13" fmla="*/ 246016 h 510140"/>
              <a:gd name="T14" fmla="*/ 121236 w 808522"/>
              <a:gd name="T15" fmla="*/ 246016 h 510140"/>
              <a:gd name="T16" fmla="*/ 121236 w 808522"/>
              <a:gd name="T17" fmla="*/ 245783 h 510140"/>
              <a:gd name="T18" fmla="*/ 98664 w 808522"/>
              <a:gd name="T19" fmla="*/ 243517 h 510140"/>
              <a:gd name="T20" fmla="*/ 0 w 808522"/>
              <a:gd name="T21" fmla="*/ 123008 h 510140"/>
              <a:gd name="T22" fmla="*/ 98664 w 808522"/>
              <a:gd name="T23" fmla="*/ 2499 h 510140"/>
              <a:gd name="T24" fmla="*/ 121236 w 808522"/>
              <a:gd name="T25" fmla="*/ 234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1268" name="TextBox 15"/>
          <p:cNvSpPr>
            <a:spLocks noChangeArrowheads="1"/>
          </p:cNvSpPr>
          <p:nvPr/>
        </p:nvSpPr>
        <p:spPr bwMode="auto">
          <a:xfrm>
            <a:off x="11488420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  <a:sym typeface="Arial Unicode MS" panose="020B0604020202020204" charset="-122"/>
              </a:rPr>
              <a:t>* </a:t>
            </a:r>
            <a:endParaRPr lang="zh-CN" altLang="zh-CN" sz="1400" b="1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  <a:sym typeface="Arial Unicode MS" panose="020B0604020202020204" charset="-122"/>
            </a:endParaRPr>
          </a:p>
        </p:txBody>
      </p:sp>
      <p:sp>
        <p:nvSpPr>
          <p:cNvPr id="2" name="任意多边形 45"/>
          <p:cNvSpPr>
            <a:spLocks noChangeArrowheads="1"/>
          </p:cNvSpPr>
          <p:nvPr/>
        </p:nvSpPr>
        <p:spPr bwMode="auto">
          <a:xfrm>
            <a:off x="57785" y="3562985"/>
            <a:ext cx="12192000" cy="3429000"/>
          </a:xfrm>
          <a:custGeom>
            <a:avLst/>
            <a:gdLst>
              <a:gd name="T0" fmla="*/ 0 w 12192000"/>
              <a:gd name="T1" fmla="*/ 0 h 3429000"/>
              <a:gd name="T2" fmla="*/ 1082370 w 12192000"/>
              <a:gd name="T3" fmla="*/ 0 h 3429000"/>
              <a:gd name="T4" fmla="*/ 1128200 w 12192000"/>
              <a:gd name="T5" fmla="*/ 50476 h 3429000"/>
              <a:gd name="T6" fmla="*/ 1874309 w 12192000"/>
              <a:gd name="T7" fmla="*/ 359835 h 3429000"/>
              <a:gd name="T8" fmla="*/ 2620419 w 12192000"/>
              <a:gd name="T9" fmla="*/ 50476 h 3429000"/>
              <a:gd name="T10" fmla="*/ 2666248 w 12192000"/>
              <a:gd name="T11" fmla="*/ 0 h 3429000"/>
              <a:gd name="T12" fmla="*/ 3868167 w 12192000"/>
              <a:gd name="T13" fmla="*/ 0 h 3429000"/>
              <a:gd name="T14" fmla="*/ 3914043 w 12192000"/>
              <a:gd name="T15" fmla="*/ 50476 h 3429000"/>
              <a:gd name="T16" fmla="*/ 4660901 w 12192000"/>
              <a:gd name="T17" fmla="*/ 359835 h 3429000"/>
              <a:gd name="T18" fmla="*/ 5407759 w 12192000"/>
              <a:gd name="T19" fmla="*/ 50476 h 3429000"/>
              <a:gd name="T20" fmla="*/ 5453636 w 12192000"/>
              <a:gd name="T21" fmla="*/ 0 h 3429000"/>
              <a:gd name="T22" fmla="*/ 6655553 w 12192000"/>
              <a:gd name="T23" fmla="*/ 0 h 3429000"/>
              <a:gd name="T24" fmla="*/ 6701383 w 12192000"/>
              <a:gd name="T25" fmla="*/ 50476 h 3429000"/>
              <a:gd name="T26" fmla="*/ 7447492 w 12192000"/>
              <a:gd name="T27" fmla="*/ 359835 h 3429000"/>
              <a:gd name="T28" fmla="*/ 8193602 w 12192000"/>
              <a:gd name="T29" fmla="*/ 50476 h 3429000"/>
              <a:gd name="T30" fmla="*/ 8239431 w 12192000"/>
              <a:gd name="T31" fmla="*/ 0 h 3429000"/>
              <a:gd name="T32" fmla="*/ 9441351 w 12192000"/>
              <a:gd name="T33" fmla="*/ 0 h 3429000"/>
              <a:gd name="T34" fmla="*/ 9487227 w 12192000"/>
              <a:gd name="T35" fmla="*/ 50476 h 3429000"/>
              <a:gd name="T36" fmla="*/ 10234085 w 12192000"/>
              <a:gd name="T37" fmla="*/ 359835 h 3429000"/>
              <a:gd name="T38" fmla="*/ 10980943 w 12192000"/>
              <a:gd name="T39" fmla="*/ 50476 h 3429000"/>
              <a:gd name="T40" fmla="*/ 11026819 w 12192000"/>
              <a:gd name="T41" fmla="*/ 0 h 3429000"/>
              <a:gd name="T42" fmla="*/ 12192000 w 12192000"/>
              <a:gd name="T43" fmla="*/ 0 h 3429000"/>
              <a:gd name="T44" fmla="*/ 12192000 w 12192000"/>
              <a:gd name="T45" fmla="*/ 3429000 h 3429000"/>
              <a:gd name="T46" fmla="*/ 0 w 12192000"/>
              <a:gd name="T47" fmla="*/ 3429000 h 3429000"/>
              <a:gd name="T48" fmla="*/ 0 w 12192000"/>
              <a:gd name="T49" fmla="*/ 0 h 3429000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2192000"/>
              <a:gd name="T76" fmla="*/ 0 h 3429000"/>
              <a:gd name="T77" fmla="*/ 12192000 w 12192000"/>
              <a:gd name="T78" fmla="*/ 3429000 h 3429000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2192000" h="3429000">
                <a:moveTo>
                  <a:pt x="0" y="0"/>
                </a:moveTo>
                <a:lnTo>
                  <a:pt x="1082370" y="0"/>
                </a:lnTo>
                <a:lnTo>
                  <a:pt x="1128200" y="50476"/>
                </a:lnTo>
                <a:cubicBezTo>
                  <a:pt x="1319146" y="241614"/>
                  <a:pt x="1582935" y="359835"/>
                  <a:pt x="1874309" y="359835"/>
                </a:cubicBezTo>
                <a:cubicBezTo>
                  <a:pt x="2165683" y="359835"/>
                  <a:pt x="2429473" y="241614"/>
                  <a:pt x="2620419" y="50476"/>
                </a:cubicBezTo>
                <a:lnTo>
                  <a:pt x="2666248" y="0"/>
                </a:lnTo>
                <a:lnTo>
                  <a:pt x="3868167" y="0"/>
                </a:lnTo>
                <a:lnTo>
                  <a:pt x="3914043" y="50476"/>
                </a:lnTo>
                <a:cubicBezTo>
                  <a:pt x="4105180" y="241614"/>
                  <a:pt x="4369235" y="359835"/>
                  <a:pt x="4660901" y="359835"/>
                </a:cubicBezTo>
                <a:cubicBezTo>
                  <a:pt x="4952568" y="359835"/>
                  <a:pt x="5216622" y="241614"/>
                  <a:pt x="5407759" y="50476"/>
                </a:cubicBezTo>
                <a:lnTo>
                  <a:pt x="5453636" y="0"/>
                </a:lnTo>
                <a:lnTo>
                  <a:pt x="6655553" y="0"/>
                </a:lnTo>
                <a:lnTo>
                  <a:pt x="6701383" y="50476"/>
                </a:lnTo>
                <a:cubicBezTo>
                  <a:pt x="6892329" y="241614"/>
                  <a:pt x="7156118" y="359835"/>
                  <a:pt x="7447492" y="359835"/>
                </a:cubicBezTo>
                <a:cubicBezTo>
                  <a:pt x="7738866" y="359835"/>
                  <a:pt x="8002656" y="241614"/>
                  <a:pt x="8193602" y="50476"/>
                </a:cubicBezTo>
                <a:lnTo>
                  <a:pt x="8239431" y="0"/>
                </a:lnTo>
                <a:lnTo>
                  <a:pt x="9441351" y="0"/>
                </a:lnTo>
                <a:lnTo>
                  <a:pt x="9487227" y="50476"/>
                </a:lnTo>
                <a:cubicBezTo>
                  <a:pt x="9678364" y="241614"/>
                  <a:pt x="9942418" y="359835"/>
                  <a:pt x="10234085" y="359835"/>
                </a:cubicBezTo>
                <a:cubicBezTo>
                  <a:pt x="10525752" y="359835"/>
                  <a:pt x="10789806" y="241614"/>
                  <a:pt x="10980943" y="50476"/>
                </a:cubicBezTo>
                <a:lnTo>
                  <a:pt x="11026819" y="0"/>
                </a:ln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0" y="207645"/>
            <a:ext cx="3785235" cy="460375"/>
            <a:chOff x="0" y="327"/>
            <a:chExt cx="5961" cy="725"/>
          </a:xfrm>
        </p:grpSpPr>
        <p:sp>
          <p:nvSpPr>
            <p:cNvPr id="25602" name="矩形 5"/>
            <p:cNvSpPr/>
            <p:nvPr/>
          </p:nvSpPr>
          <p:spPr>
            <a:xfrm>
              <a:off x="0" y="375"/>
              <a:ext cx="555" cy="63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25603" name="矩形 6"/>
            <p:cNvSpPr/>
            <p:nvPr/>
          </p:nvSpPr>
          <p:spPr>
            <a:xfrm>
              <a:off x="660" y="375"/>
              <a:ext cx="195" cy="630"/>
            </a:xfrm>
            <a:prstGeom prst="rect">
              <a:avLst/>
            </a:prstGeom>
            <a:solidFill>
              <a:srgbClr val="7F7F7F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25604" name="文本框 7"/>
            <p:cNvSpPr txBox="1"/>
            <p:nvPr/>
          </p:nvSpPr>
          <p:spPr>
            <a:xfrm>
              <a:off x="1094" y="327"/>
              <a:ext cx="4867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24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绑定推荐关系</a:t>
              </a:r>
              <a:endParaRPr lang="zh-CN" altLang="en-US" sz="24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666750" y="5742305"/>
            <a:ext cx="10972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>
                <a:solidFill>
                  <a:srgbClr val="2F559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zh-CN" altLang="en-US" sz="1600" b="1">
                <a:solidFill>
                  <a:srgbClr val="2F559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五步</a:t>
            </a:r>
            <a:endParaRPr lang="zh-CN" altLang="en-US" sz="1600" b="1">
              <a:solidFill>
                <a:srgbClr val="2F559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浏览器打开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后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点击下载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app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255" y="948690"/>
            <a:ext cx="2272030" cy="453961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032568" y="5742305"/>
            <a:ext cx="107124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>
                <a:solidFill>
                  <a:srgbClr val="2F559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zh-CN" altLang="en-US" sz="1600" b="1">
                <a:solidFill>
                  <a:srgbClr val="2F559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六步</a:t>
            </a:r>
            <a:endParaRPr lang="zh-CN" altLang="en-US" sz="1600" b="1">
              <a:solidFill>
                <a:srgbClr val="2F559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下载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app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后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点击打开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app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右箭头 15"/>
          <p:cNvSpPr/>
          <p:nvPr/>
        </p:nvSpPr>
        <p:spPr>
          <a:xfrm>
            <a:off x="2479040" y="6061710"/>
            <a:ext cx="748665" cy="147320"/>
          </a:xfrm>
          <a:prstGeom prst="rightArrow">
            <a:avLst/>
          </a:prstGeom>
          <a:solidFill>
            <a:srgbClr val="2F5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5685" y="948690"/>
            <a:ext cx="2272030" cy="453961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878840" y="1958340"/>
            <a:ext cx="509270" cy="3917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705985" y="1931670"/>
            <a:ext cx="509270" cy="3917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4B3D9F-2D90-4EC2-9B9A-E982AA52786D}" type="slidenum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67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21236 w 808522"/>
              <a:gd name="T1" fmla="*/ 0 h 510140"/>
              <a:gd name="T2" fmla="*/ 123568 w 808522"/>
              <a:gd name="T3" fmla="*/ 0 h 510140"/>
              <a:gd name="T4" fmla="*/ 391686 w 808522"/>
              <a:gd name="T5" fmla="*/ 0 h 510140"/>
              <a:gd name="T6" fmla="*/ 391686 w 808522"/>
              <a:gd name="T7" fmla="*/ 246016 h 510140"/>
              <a:gd name="T8" fmla="*/ 123573 w 808522"/>
              <a:gd name="T9" fmla="*/ 246016 h 510140"/>
              <a:gd name="T10" fmla="*/ 123568 w 808522"/>
              <a:gd name="T11" fmla="*/ 246017 h 510140"/>
              <a:gd name="T12" fmla="*/ 123563 w 808522"/>
              <a:gd name="T13" fmla="*/ 246016 h 510140"/>
              <a:gd name="T14" fmla="*/ 121236 w 808522"/>
              <a:gd name="T15" fmla="*/ 246016 h 510140"/>
              <a:gd name="T16" fmla="*/ 121236 w 808522"/>
              <a:gd name="T17" fmla="*/ 245783 h 510140"/>
              <a:gd name="T18" fmla="*/ 98664 w 808522"/>
              <a:gd name="T19" fmla="*/ 243517 h 510140"/>
              <a:gd name="T20" fmla="*/ 0 w 808522"/>
              <a:gd name="T21" fmla="*/ 123008 h 510140"/>
              <a:gd name="T22" fmla="*/ 98664 w 808522"/>
              <a:gd name="T23" fmla="*/ 2499 h 510140"/>
              <a:gd name="T24" fmla="*/ 121236 w 808522"/>
              <a:gd name="T25" fmla="*/ 234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1268" name="TextBox 15"/>
          <p:cNvSpPr>
            <a:spLocks noChangeArrowheads="1"/>
          </p:cNvSpPr>
          <p:nvPr/>
        </p:nvSpPr>
        <p:spPr bwMode="auto">
          <a:xfrm>
            <a:off x="11488420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  <a:sym typeface="Arial Unicode MS" panose="020B0604020202020204" charset="-122"/>
              </a:rPr>
              <a:t>* </a:t>
            </a:r>
            <a:endParaRPr lang="zh-CN" altLang="zh-CN" sz="1400" b="1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  <a:sym typeface="Arial Unicode MS" panose="020B0604020202020204" charset="-122"/>
            </a:endParaRPr>
          </a:p>
        </p:txBody>
      </p:sp>
      <p:sp>
        <p:nvSpPr>
          <p:cNvPr id="2" name="任意多边形 45"/>
          <p:cNvSpPr>
            <a:spLocks noChangeArrowheads="1"/>
          </p:cNvSpPr>
          <p:nvPr/>
        </p:nvSpPr>
        <p:spPr bwMode="auto">
          <a:xfrm>
            <a:off x="53340" y="3562985"/>
            <a:ext cx="12192000" cy="3429000"/>
          </a:xfrm>
          <a:custGeom>
            <a:avLst/>
            <a:gdLst>
              <a:gd name="T0" fmla="*/ 0 w 12192000"/>
              <a:gd name="T1" fmla="*/ 0 h 3429000"/>
              <a:gd name="T2" fmla="*/ 1082370 w 12192000"/>
              <a:gd name="T3" fmla="*/ 0 h 3429000"/>
              <a:gd name="T4" fmla="*/ 1128200 w 12192000"/>
              <a:gd name="T5" fmla="*/ 50476 h 3429000"/>
              <a:gd name="T6" fmla="*/ 1874309 w 12192000"/>
              <a:gd name="T7" fmla="*/ 359835 h 3429000"/>
              <a:gd name="T8" fmla="*/ 2620419 w 12192000"/>
              <a:gd name="T9" fmla="*/ 50476 h 3429000"/>
              <a:gd name="T10" fmla="*/ 2666248 w 12192000"/>
              <a:gd name="T11" fmla="*/ 0 h 3429000"/>
              <a:gd name="T12" fmla="*/ 3868167 w 12192000"/>
              <a:gd name="T13" fmla="*/ 0 h 3429000"/>
              <a:gd name="T14" fmla="*/ 3914043 w 12192000"/>
              <a:gd name="T15" fmla="*/ 50476 h 3429000"/>
              <a:gd name="T16" fmla="*/ 4660901 w 12192000"/>
              <a:gd name="T17" fmla="*/ 359835 h 3429000"/>
              <a:gd name="T18" fmla="*/ 5407759 w 12192000"/>
              <a:gd name="T19" fmla="*/ 50476 h 3429000"/>
              <a:gd name="T20" fmla="*/ 5453636 w 12192000"/>
              <a:gd name="T21" fmla="*/ 0 h 3429000"/>
              <a:gd name="T22" fmla="*/ 6655553 w 12192000"/>
              <a:gd name="T23" fmla="*/ 0 h 3429000"/>
              <a:gd name="T24" fmla="*/ 6701383 w 12192000"/>
              <a:gd name="T25" fmla="*/ 50476 h 3429000"/>
              <a:gd name="T26" fmla="*/ 7447492 w 12192000"/>
              <a:gd name="T27" fmla="*/ 359835 h 3429000"/>
              <a:gd name="T28" fmla="*/ 8193602 w 12192000"/>
              <a:gd name="T29" fmla="*/ 50476 h 3429000"/>
              <a:gd name="T30" fmla="*/ 8239431 w 12192000"/>
              <a:gd name="T31" fmla="*/ 0 h 3429000"/>
              <a:gd name="T32" fmla="*/ 9441351 w 12192000"/>
              <a:gd name="T33" fmla="*/ 0 h 3429000"/>
              <a:gd name="T34" fmla="*/ 9487227 w 12192000"/>
              <a:gd name="T35" fmla="*/ 50476 h 3429000"/>
              <a:gd name="T36" fmla="*/ 10234085 w 12192000"/>
              <a:gd name="T37" fmla="*/ 359835 h 3429000"/>
              <a:gd name="T38" fmla="*/ 10980943 w 12192000"/>
              <a:gd name="T39" fmla="*/ 50476 h 3429000"/>
              <a:gd name="T40" fmla="*/ 11026819 w 12192000"/>
              <a:gd name="T41" fmla="*/ 0 h 3429000"/>
              <a:gd name="T42" fmla="*/ 12192000 w 12192000"/>
              <a:gd name="T43" fmla="*/ 0 h 3429000"/>
              <a:gd name="T44" fmla="*/ 12192000 w 12192000"/>
              <a:gd name="T45" fmla="*/ 3429000 h 3429000"/>
              <a:gd name="T46" fmla="*/ 0 w 12192000"/>
              <a:gd name="T47" fmla="*/ 3429000 h 3429000"/>
              <a:gd name="T48" fmla="*/ 0 w 12192000"/>
              <a:gd name="T49" fmla="*/ 0 h 3429000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2192000"/>
              <a:gd name="T76" fmla="*/ 0 h 3429000"/>
              <a:gd name="T77" fmla="*/ 12192000 w 12192000"/>
              <a:gd name="T78" fmla="*/ 3429000 h 3429000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2192000" h="3429000">
                <a:moveTo>
                  <a:pt x="0" y="0"/>
                </a:moveTo>
                <a:lnTo>
                  <a:pt x="1082370" y="0"/>
                </a:lnTo>
                <a:lnTo>
                  <a:pt x="1128200" y="50476"/>
                </a:lnTo>
                <a:cubicBezTo>
                  <a:pt x="1319146" y="241614"/>
                  <a:pt x="1582935" y="359835"/>
                  <a:pt x="1874309" y="359835"/>
                </a:cubicBezTo>
                <a:cubicBezTo>
                  <a:pt x="2165683" y="359835"/>
                  <a:pt x="2429473" y="241614"/>
                  <a:pt x="2620419" y="50476"/>
                </a:cubicBezTo>
                <a:lnTo>
                  <a:pt x="2666248" y="0"/>
                </a:lnTo>
                <a:lnTo>
                  <a:pt x="3868167" y="0"/>
                </a:lnTo>
                <a:lnTo>
                  <a:pt x="3914043" y="50476"/>
                </a:lnTo>
                <a:cubicBezTo>
                  <a:pt x="4105180" y="241614"/>
                  <a:pt x="4369235" y="359835"/>
                  <a:pt x="4660901" y="359835"/>
                </a:cubicBezTo>
                <a:cubicBezTo>
                  <a:pt x="4952568" y="359835"/>
                  <a:pt x="5216622" y="241614"/>
                  <a:pt x="5407759" y="50476"/>
                </a:cubicBezTo>
                <a:lnTo>
                  <a:pt x="5453636" y="0"/>
                </a:lnTo>
                <a:lnTo>
                  <a:pt x="6655553" y="0"/>
                </a:lnTo>
                <a:lnTo>
                  <a:pt x="6701383" y="50476"/>
                </a:lnTo>
                <a:cubicBezTo>
                  <a:pt x="6892329" y="241614"/>
                  <a:pt x="7156118" y="359835"/>
                  <a:pt x="7447492" y="359835"/>
                </a:cubicBezTo>
                <a:cubicBezTo>
                  <a:pt x="7738866" y="359835"/>
                  <a:pt x="8002656" y="241614"/>
                  <a:pt x="8193602" y="50476"/>
                </a:cubicBezTo>
                <a:lnTo>
                  <a:pt x="8239431" y="0"/>
                </a:lnTo>
                <a:lnTo>
                  <a:pt x="9441351" y="0"/>
                </a:lnTo>
                <a:lnTo>
                  <a:pt x="9487227" y="50476"/>
                </a:lnTo>
                <a:cubicBezTo>
                  <a:pt x="9678364" y="241614"/>
                  <a:pt x="9942418" y="359835"/>
                  <a:pt x="10234085" y="359835"/>
                </a:cubicBezTo>
                <a:cubicBezTo>
                  <a:pt x="10525752" y="359835"/>
                  <a:pt x="10789806" y="241614"/>
                  <a:pt x="10980943" y="50476"/>
                </a:cubicBezTo>
                <a:lnTo>
                  <a:pt x="11026819" y="0"/>
                </a:ln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0" y="207645"/>
            <a:ext cx="3785235" cy="460375"/>
            <a:chOff x="0" y="327"/>
            <a:chExt cx="5961" cy="725"/>
          </a:xfrm>
        </p:grpSpPr>
        <p:sp>
          <p:nvSpPr>
            <p:cNvPr id="25602" name="矩形 5"/>
            <p:cNvSpPr/>
            <p:nvPr/>
          </p:nvSpPr>
          <p:spPr>
            <a:xfrm>
              <a:off x="0" y="375"/>
              <a:ext cx="555" cy="63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25603" name="矩形 6"/>
            <p:cNvSpPr/>
            <p:nvPr/>
          </p:nvSpPr>
          <p:spPr>
            <a:xfrm>
              <a:off x="660" y="375"/>
              <a:ext cx="195" cy="630"/>
            </a:xfrm>
            <a:prstGeom prst="rect">
              <a:avLst/>
            </a:prstGeom>
            <a:solidFill>
              <a:srgbClr val="7F7F7F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25604" name="文本框 7"/>
            <p:cNvSpPr txBox="1"/>
            <p:nvPr/>
          </p:nvSpPr>
          <p:spPr>
            <a:xfrm>
              <a:off x="1094" y="327"/>
              <a:ext cx="4867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24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设置登录</a:t>
              </a:r>
              <a:r>
                <a:rPr lang="zh-CN" altLang="en-US" sz="24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密码</a:t>
              </a:r>
              <a:endParaRPr lang="zh-CN" altLang="en-US" sz="24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544830" y="5742305"/>
            <a:ext cx="21640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>
                <a:solidFill>
                  <a:srgbClr val="2F559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第一步</a:t>
            </a:r>
            <a:endParaRPr lang="zh-CN" altLang="en-US" sz="1600" b="1">
              <a:solidFill>
                <a:srgbClr val="2F559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验证码登录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app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后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点击个人中心，顶部设置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图标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20335" y="5742305"/>
            <a:ext cx="1706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>
                <a:solidFill>
                  <a:srgbClr val="2F559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第二步</a:t>
            </a:r>
            <a:endParaRPr lang="zh-CN" altLang="en-US" sz="1600" b="1">
              <a:solidFill>
                <a:srgbClr val="2F559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点击账号安全信息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区域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193213" y="5742305"/>
            <a:ext cx="251396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>
                <a:solidFill>
                  <a:srgbClr val="2F559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第三步</a:t>
            </a:r>
            <a:endParaRPr lang="zh-CN" altLang="en-US" sz="1600" b="1">
              <a:solidFill>
                <a:srgbClr val="2F559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点击获取验证码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设置登录密码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后点击立即修改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密码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6" name="右箭头 15"/>
          <p:cNvSpPr/>
          <p:nvPr/>
        </p:nvSpPr>
        <p:spPr>
          <a:xfrm>
            <a:off x="3495675" y="6061710"/>
            <a:ext cx="748665" cy="147320"/>
          </a:xfrm>
          <a:prstGeom prst="rightArrow">
            <a:avLst/>
          </a:prstGeom>
          <a:solidFill>
            <a:srgbClr val="2F5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右箭头 17"/>
          <p:cNvSpPr/>
          <p:nvPr/>
        </p:nvSpPr>
        <p:spPr>
          <a:xfrm>
            <a:off x="7947660" y="6061710"/>
            <a:ext cx="748665" cy="147320"/>
          </a:xfrm>
          <a:prstGeom prst="rightArrow">
            <a:avLst/>
          </a:prstGeom>
          <a:solidFill>
            <a:srgbClr val="2F5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7845" y="1007110"/>
            <a:ext cx="2272030" cy="45396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210" y="1007110"/>
            <a:ext cx="2272030" cy="45396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2575" y="1007110"/>
            <a:ext cx="2272030" cy="4538980"/>
          </a:xfrm>
          <a:prstGeom prst="rect">
            <a:avLst/>
          </a:prstGeom>
        </p:spPr>
      </p:pic>
      <p:pic>
        <p:nvPicPr>
          <p:cNvPr id="10" name="图片 9" descr="设置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665730" y="6209030"/>
            <a:ext cx="206375" cy="206375"/>
          </a:xfrm>
          <a:prstGeom prst="rect">
            <a:avLst/>
          </a:prstGeom>
        </p:spPr>
      </p:pic>
      <p:sp>
        <p:nvSpPr>
          <p:cNvPr id="22" name="圆角矩形 21"/>
          <p:cNvSpPr/>
          <p:nvPr/>
        </p:nvSpPr>
        <p:spPr>
          <a:xfrm>
            <a:off x="5066030" y="1997710"/>
            <a:ext cx="1850390" cy="3575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0562590" y="1640205"/>
            <a:ext cx="714375" cy="3575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2266315" y="1247140"/>
            <a:ext cx="353695" cy="2882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4B3D9F-2D90-4EC2-9B9A-E982AA52786D}" type="slidenum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67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21236 w 808522"/>
              <a:gd name="T1" fmla="*/ 0 h 510140"/>
              <a:gd name="T2" fmla="*/ 123568 w 808522"/>
              <a:gd name="T3" fmla="*/ 0 h 510140"/>
              <a:gd name="T4" fmla="*/ 391686 w 808522"/>
              <a:gd name="T5" fmla="*/ 0 h 510140"/>
              <a:gd name="T6" fmla="*/ 391686 w 808522"/>
              <a:gd name="T7" fmla="*/ 246016 h 510140"/>
              <a:gd name="T8" fmla="*/ 123573 w 808522"/>
              <a:gd name="T9" fmla="*/ 246016 h 510140"/>
              <a:gd name="T10" fmla="*/ 123568 w 808522"/>
              <a:gd name="T11" fmla="*/ 246017 h 510140"/>
              <a:gd name="T12" fmla="*/ 123563 w 808522"/>
              <a:gd name="T13" fmla="*/ 246016 h 510140"/>
              <a:gd name="T14" fmla="*/ 121236 w 808522"/>
              <a:gd name="T15" fmla="*/ 246016 h 510140"/>
              <a:gd name="T16" fmla="*/ 121236 w 808522"/>
              <a:gd name="T17" fmla="*/ 245783 h 510140"/>
              <a:gd name="T18" fmla="*/ 98664 w 808522"/>
              <a:gd name="T19" fmla="*/ 243517 h 510140"/>
              <a:gd name="T20" fmla="*/ 0 w 808522"/>
              <a:gd name="T21" fmla="*/ 123008 h 510140"/>
              <a:gd name="T22" fmla="*/ 98664 w 808522"/>
              <a:gd name="T23" fmla="*/ 2499 h 510140"/>
              <a:gd name="T24" fmla="*/ 121236 w 808522"/>
              <a:gd name="T25" fmla="*/ 234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1268" name="TextBox 15"/>
          <p:cNvSpPr>
            <a:spLocks noChangeArrowheads="1"/>
          </p:cNvSpPr>
          <p:nvPr/>
        </p:nvSpPr>
        <p:spPr bwMode="auto">
          <a:xfrm>
            <a:off x="11488420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  <a:sym typeface="Arial Unicode MS" panose="020B0604020202020204" charset="-122"/>
              </a:rPr>
              <a:t>* </a:t>
            </a:r>
            <a:endParaRPr lang="zh-CN" altLang="zh-CN" sz="1400" b="1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  <a:sym typeface="Arial Unicode MS" panose="020B0604020202020204" charset="-122"/>
            </a:endParaRPr>
          </a:p>
        </p:txBody>
      </p:sp>
      <p:sp>
        <p:nvSpPr>
          <p:cNvPr id="2" name="任意多边形 45"/>
          <p:cNvSpPr>
            <a:spLocks noChangeArrowheads="1"/>
          </p:cNvSpPr>
          <p:nvPr/>
        </p:nvSpPr>
        <p:spPr bwMode="auto">
          <a:xfrm>
            <a:off x="53340" y="3562985"/>
            <a:ext cx="12192000" cy="3429000"/>
          </a:xfrm>
          <a:custGeom>
            <a:avLst/>
            <a:gdLst>
              <a:gd name="T0" fmla="*/ 0 w 12192000"/>
              <a:gd name="T1" fmla="*/ 0 h 3429000"/>
              <a:gd name="T2" fmla="*/ 1082370 w 12192000"/>
              <a:gd name="T3" fmla="*/ 0 h 3429000"/>
              <a:gd name="T4" fmla="*/ 1128200 w 12192000"/>
              <a:gd name="T5" fmla="*/ 50476 h 3429000"/>
              <a:gd name="T6" fmla="*/ 1874309 w 12192000"/>
              <a:gd name="T7" fmla="*/ 359835 h 3429000"/>
              <a:gd name="T8" fmla="*/ 2620419 w 12192000"/>
              <a:gd name="T9" fmla="*/ 50476 h 3429000"/>
              <a:gd name="T10" fmla="*/ 2666248 w 12192000"/>
              <a:gd name="T11" fmla="*/ 0 h 3429000"/>
              <a:gd name="T12" fmla="*/ 3868167 w 12192000"/>
              <a:gd name="T13" fmla="*/ 0 h 3429000"/>
              <a:gd name="T14" fmla="*/ 3914043 w 12192000"/>
              <a:gd name="T15" fmla="*/ 50476 h 3429000"/>
              <a:gd name="T16" fmla="*/ 4660901 w 12192000"/>
              <a:gd name="T17" fmla="*/ 359835 h 3429000"/>
              <a:gd name="T18" fmla="*/ 5407759 w 12192000"/>
              <a:gd name="T19" fmla="*/ 50476 h 3429000"/>
              <a:gd name="T20" fmla="*/ 5453636 w 12192000"/>
              <a:gd name="T21" fmla="*/ 0 h 3429000"/>
              <a:gd name="T22" fmla="*/ 6655553 w 12192000"/>
              <a:gd name="T23" fmla="*/ 0 h 3429000"/>
              <a:gd name="T24" fmla="*/ 6701383 w 12192000"/>
              <a:gd name="T25" fmla="*/ 50476 h 3429000"/>
              <a:gd name="T26" fmla="*/ 7447492 w 12192000"/>
              <a:gd name="T27" fmla="*/ 359835 h 3429000"/>
              <a:gd name="T28" fmla="*/ 8193602 w 12192000"/>
              <a:gd name="T29" fmla="*/ 50476 h 3429000"/>
              <a:gd name="T30" fmla="*/ 8239431 w 12192000"/>
              <a:gd name="T31" fmla="*/ 0 h 3429000"/>
              <a:gd name="T32" fmla="*/ 9441351 w 12192000"/>
              <a:gd name="T33" fmla="*/ 0 h 3429000"/>
              <a:gd name="T34" fmla="*/ 9487227 w 12192000"/>
              <a:gd name="T35" fmla="*/ 50476 h 3429000"/>
              <a:gd name="T36" fmla="*/ 10234085 w 12192000"/>
              <a:gd name="T37" fmla="*/ 359835 h 3429000"/>
              <a:gd name="T38" fmla="*/ 10980943 w 12192000"/>
              <a:gd name="T39" fmla="*/ 50476 h 3429000"/>
              <a:gd name="T40" fmla="*/ 11026819 w 12192000"/>
              <a:gd name="T41" fmla="*/ 0 h 3429000"/>
              <a:gd name="T42" fmla="*/ 12192000 w 12192000"/>
              <a:gd name="T43" fmla="*/ 0 h 3429000"/>
              <a:gd name="T44" fmla="*/ 12192000 w 12192000"/>
              <a:gd name="T45" fmla="*/ 3429000 h 3429000"/>
              <a:gd name="T46" fmla="*/ 0 w 12192000"/>
              <a:gd name="T47" fmla="*/ 3429000 h 3429000"/>
              <a:gd name="T48" fmla="*/ 0 w 12192000"/>
              <a:gd name="T49" fmla="*/ 0 h 3429000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2192000"/>
              <a:gd name="T76" fmla="*/ 0 h 3429000"/>
              <a:gd name="T77" fmla="*/ 12192000 w 12192000"/>
              <a:gd name="T78" fmla="*/ 3429000 h 3429000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2192000" h="3429000">
                <a:moveTo>
                  <a:pt x="0" y="0"/>
                </a:moveTo>
                <a:lnTo>
                  <a:pt x="1082370" y="0"/>
                </a:lnTo>
                <a:lnTo>
                  <a:pt x="1128200" y="50476"/>
                </a:lnTo>
                <a:cubicBezTo>
                  <a:pt x="1319146" y="241614"/>
                  <a:pt x="1582935" y="359835"/>
                  <a:pt x="1874309" y="359835"/>
                </a:cubicBezTo>
                <a:cubicBezTo>
                  <a:pt x="2165683" y="359835"/>
                  <a:pt x="2429473" y="241614"/>
                  <a:pt x="2620419" y="50476"/>
                </a:cubicBezTo>
                <a:lnTo>
                  <a:pt x="2666248" y="0"/>
                </a:lnTo>
                <a:lnTo>
                  <a:pt x="3868167" y="0"/>
                </a:lnTo>
                <a:lnTo>
                  <a:pt x="3914043" y="50476"/>
                </a:lnTo>
                <a:cubicBezTo>
                  <a:pt x="4105180" y="241614"/>
                  <a:pt x="4369235" y="359835"/>
                  <a:pt x="4660901" y="359835"/>
                </a:cubicBezTo>
                <a:cubicBezTo>
                  <a:pt x="4952568" y="359835"/>
                  <a:pt x="5216622" y="241614"/>
                  <a:pt x="5407759" y="50476"/>
                </a:cubicBezTo>
                <a:lnTo>
                  <a:pt x="5453636" y="0"/>
                </a:lnTo>
                <a:lnTo>
                  <a:pt x="6655553" y="0"/>
                </a:lnTo>
                <a:lnTo>
                  <a:pt x="6701383" y="50476"/>
                </a:lnTo>
                <a:cubicBezTo>
                  <a:pt x="6892329" y="241614"/>
                  <a:pt x="7156118" y="359835"/>
                  <a:pt x="7447492" y="359835"/>
                </a:cubicBezTo>
                <a:cubicBezTo>
                  <a:pt x="7738866" y="359835"/>
                  <a:pt x="8002656" y="241614"/>
                  <a:pt x="8193602" y="50476"/>
                </a:cubicBezTo>
                <a:lnTo>
                  <a:pt x="8239431" y="0"/>
                </a:lnTo>
                <a:lnTo>
                  <a:pt x="9441351" y="0"/>
                </a:lnTo>
                <a:lnTo>
                  <a:pt x="9487227" y="50476"/>
                </a:lnTo>
                <a:cubicBezTo>
                  <a:pt x="9678364" y="241614"/>
                  <a:pt x="9942418" y="359835"/>
                  <a:pt x="10234085" y="359835"/>
                </a:cubicBezTo>
                <a:cubicBezTo>
                  <a:pt x="10525752" y="359835"/>
                  <a:pt x="10789806" y="241614"/>
                  <a:pt x="10980943" y="50476"/>
                </a:cubicBezTo>
                <a:lnTo>
                  <a:pt x="11026819" y="0"/>
                </a:ln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0" y="207645"/>
            <a:ext cx="3785235" cy="460375"/>
            <a:chOff x="0" y="327"/>
            <a:chExt cx="5961" cy="725"/>
          </a:xfrm>
        </p:grpSpPr>
        <p:sp>
          <p:nvSpPr>
            <p:cNvPr id="25602" name="矩形 5"/>
            <p:cNvSpPr/>
            <p:nvPr/>
          </p:nvSpPr>
          <p:spPr>
            <a:xfrm>
              <a:off x="0" y="375"/>
              <a:ext cx="555" cy="63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25603" name="矩形 6"/>
            <p:cNvSpPr/>
            <p:nvPr/>
          </p:nvSpPr>
          <p:spPr>
            <a:xfrm>
              <a:off x="660" y="375"/>
              <a:ext cx="195" cy="630"/>
            </a:xfrm>
            <a:prstGeom prst="rect">
              <a:avLst/>
            </a:prstGeom>
            <a:solidFill>
              <a:srgbClr val="7F7F7F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25604" name="文本框 7"/>
            <p:cNvSpPr txBox="1"/>
            <p:nvPr/>
          </p:nvSpPr>
          <p:spPr>
            <a:xfrm>
              <a:off x="1094" y="327"/>
              <a:ext cx="4867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24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设置登录</a:t>
              </a:r>
              <a:r>
                <a:rPr lang="zh-CN" altLang="en-US" sz="24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密码</a:t>
              </a:r>
              <a:endParaRPr lang="zh-CN" altLang="en-US" sz="24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078230" y="5742305"/>
            <a:ext cx="1097280" cy="8915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>
                <a:solidFill>
                  <a:srgbClr val="2F559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zh-CN" altLang="en-US" sz="1600" b="1">
                <a:solidFill>
                  <a:srgbClr val="2F559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四步</a:t>
            </a:r>
            <a:endParaRPr lang="zh-CN" altLang="en-US" sz="1600" b="1">
              <a:solidFill>
                <a:srgbClr val="2F559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输入验证码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登录密码后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点击修改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密码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15535" y="5742305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>
                <a:solidFill>
                  <a:srgbClr val="2F559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zh-CN" altLang="en-US" sz="1600" b="1">
                <a:solidFill>
                  <a:srgbClr val="2F559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五步</a:t>
            </a:r>
            <a:endParaRPr lang="zh-CN" altLang="en-US" sz="1600" b="1">
              <a:solidFill>
                <a:srgbClr val="2F559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次登录时，即可使用密码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登录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右箭头 15"/>
          <p:cNvSpPr/>
          <p:nvPr/>
        </p:nvSpPr>
        <p:spPr>
          <a:xfrm>
            <a:off x="3495675" y="6061710"/>
            <a:ext cx="748665" cy="147320"/>
          </a:xfrm>
          <a:prstGeom prst="rightArrow">
            <a:avLst/>
          </a:prstGeom>
          <a:solidFill>
            <a:srgbClr val="2F5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7380" y="1007110"/>
            <a:ext cx="2272030" cy="4538980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785495" y="3081020"/>
            <a:ext cx="1924050" cy="3917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880" y="1007110"/>
            <a:ext cx="2272030" cy="45389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5160" y="1007110"/>
            <a:ext cx="2272030" cy="4538980"/>
          </a:xfrm>
          <a:prstGeom prst="rect">
            <a:avLst/>
          </a:prstGeom>
        </p:spPr>
      </p:pic>
      <p:sp>
        <p:nvSpPr>
          <p:cNvPr id="17" name="圆角矩形 16"/>
          <p:cNvSpPr/>
          <p:nvPr/>
        </p:nvSpPr>
        <p:spPr>
          <a:xfrm>
            <a:off x="803275" y="3081020"/>
            <a:ext cx="1924050" cy="3917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5187315" y="2908300"/>
            <a:ext cx="1924050" cy="3917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4B3D9F-2D90-4EC2-9B9A-E982AA52786D}" type="slidenum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67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21236 w 808522"/>
              <a:gd name="T1" fmla="*/ 0 h 510140"/>
              <a:gd name="T2" fmla="*/ 123568 w 808522"/>
              <a:gd name="T3" fmla="*/ 0 h 510140"/>
              <a:gd name="T4" fmla="*/ 391686 w 808522"/>
              <a:gd name="T5" fmla="*/ 0 h 510140"/>
              <a:gd name="T6" fmla="*/ 391686 w 808522"/>
              <a:gd name="T7" fmla="*/ 246016 h 510140"/>
              <a:gd name="T8" fmla="*/ 123573 w 808522"/>
              <a:gd name="T9" fmla="*/ 246016 h 510140"/>
              <a:gd name="T10" fmla="*/ 123568 w 808522"/>
              <a:gd name="T11" fmla="*/ 246017 h 510140"/>
              <a:gd name="T12" fmla="*/ 123563 w 808522"/>
              <a:gd name="T13" fmla="*/ 246016 h 510140"/>
              <a:gd name="T14" fmla="*/ 121236 w 808522"/>
              <a:gd name="T15" fmla="*/ 246016 h 510140"/>
              <a:gd name="T16" fmla="*/ 121236 w 808522"/>
              <a:gd name="T17" fmla="*/ 245783 h 510140"/>
              <a:gd name="T18" fmla="*/ 98664 w 808522"/>
              <a:gd name="T19" fmla="*/ 243517 h 510140"/>
              <a:gd name="T20" fmla="*/ 0 w 808522"/>
              <a:gd name="T21" fmla="*/ 123008 h 510140"/>
              <a:gd name="T22" fmla="*/ 98664 w 808522"/>
              <a:gd name="T23" fmla="*/ 2499 h 510140"/>
              <a:gd name="T24" fmla="*/ 121236 w 808522"/>
              <a:gd name="T25" fmla="*/ 234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1268" name="TextBox 15"/>
          <p:cNvSpPr>
            <a:spLocks noChangeArrowheads="1"/>
          </p:cNvSpPr>
          <p:nvPr/>
        </p:nvSpPr>
        <p:spPr bwMode="auto">
          <a:xfrm>
            <a:off x="11488420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  <a:sym typeface="Arial Unicode MS" panose="020B0604020202020204" charset="-122"/>
              </a:rPr>
              <a:t>* </a:t>
            </a:r>
            <a:endParaRPr lang="zh-CN" altLang="zh-CN" sz="1400" b="1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  <a:sym typeface="Arial Unicode MS" panose="020B0604020202020204" charset="-122"/>
            </a:endParaRPr>
          </a:p>
        </p:txBody>
      </p:sp>
      <p:sp>
        <p:nvSpPr>
          <p:cNvPr id="2" name="任意多边形 45"/>
          <p:cNvSpPr>
            <a:spLocks noChangeArrowheads="1"/>
          </p:cNvSpPr>
          <p:nvPr/>
        </p:nvSpPr>
        <p:spPr bwMode="auto">
          <a:xfrm>
            <a:off x="57785" y="3562985"/>
            <a:ext cx="12192000" cy="3429000"/>
          </a:xfrm>
          <a:custGeom>
            <a:avLst/>
            <a:gdLst>
              <a:gd name="T0" fmla="*/ 0 w 12192000"/>
              <a:gd name="T1" fmla="*/ 0 h 3429000"/>
              <a:gd name="T2" fmla="*/ 1082370 w 12192000"/>
              <a:gd name="T3" fmla="*/ 0 h 3429000"/>
              <a:gd name="T4" fmla="*/ 1128200 w 12192000"/>
              <a:gd name="T5" fmla="*/ 50476 h 3429000"/>
              <a:gd name="T6" fmla="*/ 1874309 w 12192000"/>
              <a:gd name="T7" fmla="*/ 359835 h 3429000"/>
              <a:gd name="T8" fmla="*/ 2620419 w 12192000"/>
              <a:gd name="T9" fmla="*/ 50476 h 3429000"/>
              <a:gd name="T10" fmla="*/ 2666248 w 12192000"/>
              <a:gd name="T11" fmla="*/ 0 h 3429000"/>
              <a:gd name="T12" fmla="*/ 3868167 w 12192000"/>
              <a:gd name="T13" fmla="*/ 0 h 3429000"/>
              <a:gd name="T14" fmla="*/ 3914043 w 12192000"/>
              <a:gd name="T15" fmla="*/ 50476 h 3429000"/>
              <a:gd name="T16" fmla="*/ 4660901 w 12192000"/>
              <a:gd name="T17" fmla="*/ 359835 h 3429000"/>
              <a:gd name="T18" fmla="*/ 5407759 w 12192000"/>
              <a:gd name="T19" fmla="*/ 50476 h 3429000"/>
              <a:gd name="T20" fmla="*/ 5453636 w 12192000"/>
              <a:gd name="T21" fmla="*/ 0 h 3429000"/>
              <a:gd name="T22" fmla="*/ 6655553 w 12192000"/>
              <a:gd name="T23" fmla="*/ 0 h 3429000"/>
              <a:gd name="T24" fmla="*/ 6701383 w 12192000"/>
              <a:gd name="T25" fmla="*/ 50476 h 3429000"/>
              <a:gd name="T26" fmla="*/ 7447492 w 12192000"/>
              <a:gd name="T27" fmla="*/ 359835 h 3429000"/>
              <a:gd name="T28" fmla="*/ 8193602 w 12192000"/>
              <a:gd name="T29" fmla="*/ 50476 h 3429000"/>
              <a:gd name="T30" fmla="*/ 8239431 w 12192000"/>
              <a:gd name="T31" fmla="*/ 0 h 3429000"/>
              <a:gd name="T32" fmla="*/ 9441351 w 12192000"/>
              <a:gd name="T33" fmla="*/ 0 h 3429000"/>
              <a:gd name="T34" fmla="*/ 9487227 w 12192000"/>
              <a:gd name="T35" fmla="*/ 50476 h 3429000"/>
              <a:gd name="T36" fmla="*/ 10234085 w 12192000"/>
              <a:gd name="T37" fmla="*/ 359835 h 3429000"/>
              <a:gd name="T38" fmla="*/ 10980943 w 12192000"/>
              <a:gd name="T39" fmla="*/ 50476 h 3429000"/>
              <a:gd name="T40" fmla="*/ 11026819 w 12192000"/>
              <a:gd name="T41" fmla="*/ 0 h 3429000"/>
              <a:gd name="T42" fmla="*/ 12192000 w 12192000"/>
              <a:gd name="T43" fmla="*/ 0 h 3429000"/>
              <a:gd name="T44" fmla="*/ 12192000 w 12192000"/>
              <a:gd name="T45" fmla="*/ 3429000 h 3429000"/>
              <a:gd name="T46" fmla="*/ 0 w 12192000"/>
              <a:gd name="T47" fmla="*/ 3429000 h 3429000"/>
              <a:gd name="T48" fmla="*/ 0 w 12192000"/>
              <a:gd name="T49" fmla="*/ 0 h 3429000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2192000"/>
              <a:gd name="T76" fmla="*/ 0 h 3429000"/>
              <a:gd name="T77" fmla="*/ 12192000 w 12192000"/>
              <a:gd name="T78" fmla="*/ 3429000 h 3429000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2192000" h="3429000">
                <a:moveTo>
                  <a:pt x="0" y="0"/>
                </a:moveTo>
                <a:lnTo>
                  <a:pt x="1082370" y="0"/>
                </a:lnTo>
                <a:lnTo>
                  <a:pt x="1128200" y="50476"/>
                </a:lnTo>
                <a:cubicBezTo>
                  <a:pt x="1319146" y="241614"/>
                  <a:pt x="1582935" y="359835"/>
                  <a:pt x="1874309" y="359835"/>
                </a:cubicBezTo>
                <a:cubicBezTo>
                  <a:pt x="2165683" y="359835"/>
                  <a:pt x="2429473" y="241614"/>
                  <a:pt x="2620419" y="50476"/>
                </a:cubicBezTo>
                <a:lnTo>
                  <a:pt x="2666248" y="0"/>
                </a:lnTo>
                <a:lnTo>
                  <a:pt x="3868167" y="0"/>
                </a:lnTo>
                <a:lnTo>
                  <a:pt x="3914043" y="50476"/>
                </a:lnTo>
                <a:cubicBezTo>
                  <a:pt x="4105180" y="241614"/>
                  <a:pt x="4369235" y="359835"/>
                  <a:pt x="4660901" y="359835"/>
                </a:cubicBezTo>
                <a:cubicBezTo>
                  <a:pt x="4952568" y="359835"/>
                  <a:pt x="5216622" y="241614"/>
                  <a:pt x="5407759" y="50476"/>
                </a:cubicBezTo>
                <a:lnTo>
                  <a:pt x="5453636" y="0"/>
                </a:lnTo>
                <a:lnTo>
                  <a:pt x="6655553" y="0"/>
                </a:lnTo>
                <a:lnTo>
                  <a:pt x="6701383" y="50476"/>
                </a:lnTo>
                <a:cubicBezTo>
                  <a:pt x="6892329" y="241614"/>
                  <a:pt x="7156118" y="359835"/>
                  <a:pt x="7447492" y="359835"/>
                </a:cubicBezTo>
                <a:cubicBezTo>
                  <a:pt x="7738866" y="359835"/>
                  <a:pt x="8002656" y="241614"/>
                  <a:pt x="8193602" y="50476"/>
                </a:cubicBezTo>
                <a:lnTo>
                  <a:pt x="8239431" y="0"/>
                </a:lnTo>
                <a:lnTo>
                  <a:pt x="9441351" y="0"/>
                </a:lnTo>
                <a:lnTo>
                  <a:pt x="9487227" y="50476"/>
                </a:lnTo>
                <a:cubicBezTo>
                  <a:pt x="9678364" y="241614"/>
                  <a:pt x="9942418" y="359835"/>
                  <a:pt x="10234085" y="359835"/>
                </a:cubicBezTo>
                <a:cubicBezTo>
                  <a:pt x="10525752" y="359835"/>
                  <a:pt x="10789806" y="241614"/>
                  <a:pt x="10980943" y="50476"/>
                </a:cubicBezTo>
                <a:lnTo>
                  <a:pt x="11026819" y="0"/>
                </a:ln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0" y="207645"/>
            <a:ext cx="3785235" cy="460375"/>
            <a:chOff x="0" y="327"/>
            <a:chExt cx="5961" cy="725"/>
          </a:xfrm>
        </p:grpSpPr>
        <p:sp>
          <p:nvSpPr>
            <p:cNvPr id="25602" name="矩形 5"/>
            <p:cNvSpPr/>
            <p:nvPr/>
          </p:nvSpPr>
          <p:spPr>
            <a:xfrm>
              <a:off x="0" y="375"/>
              <a:ext cx="555" cy="63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25603" name="矩形 6"/>
            <p:cNvSpPr/>
            <p:nvPr/>
          </p:nvSpPr>
          <p:spPr>
            <a:xfrm>
              <a:off x="660" y="375"/>
              <a:ext cx="195" cy="630"/>
            </a:xfrm>
            <a:prstGeom prst="rect">
              <a:avLst/>
            </a:prstGeom>
            <a:solidFill>
              <a:srgbClr val="7F7F7F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25604" name="文本框 7"/>
            <p:cNvSpPr txBox="1"/>
            <p:nvPr/>
          </p:nvSpPr>
          <p:spPr>
            <a:xfrm>
              <a:off x="1094" y="327"/>
              <a:ext cx="4867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24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商品</a:t>
              </a:r>
              <a:r>
                <a:rPr lang="zh-CN" altLang="en-US" sz="24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购买</a:t>
              </a:r>
              <a:endParaRPr lang="zh-CN" altLang="en-US" sz="24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09550" y="5742305"/>
            <a:ext cx="2011680" cy="8915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>
                <a:solidFill>
                  <a:srgbClr val="2F559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第一步</a:t>
            </a:r>
            <a:endParaRPr lang="zh-CN" altLang="en-US" sz="1600" b="1">
              <a:solidFill>
                <a:srgbClr val="2F559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选择王者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精选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平价商城购买赠送三倍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积分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复购区积分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现金优化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购买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638550" y="5742305"/>
            <a:ext cx="1859280" cy="8915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>
                <a:solidFill>
                  <a:srgbClr val="2F559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第二步</a:t>
            </a:r>
            <a:endParaRPr lang="zh-CN" altLang="en-US" sz="1600" b="1">
              <a:solidFill>
                <a:srgbClr val="2F559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选择活动专区购买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商品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首单下单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后赠送复购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积分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件商品赠送一张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抽奖券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904356" y="5742305"/>
            <a:ext cx="1706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>
                <a:solidFill>
                  <a:srgbClr val="2F559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第三步</a:t>
            </a:r>
            <a:endParaRPr lang="zh-CN" altLang="en-US" sz="1600" b="1">
              <a:solidFill>
                <a:srgbClr val="2F559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商品详情点击立即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购买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选择商品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规格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171430" y="5742305"/>
            <a:ext cx="1706880" cy="8915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>
                <a:solidFill>
                  <a:srgbClr val="2F559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第四步</a:t>
            </a:r>
            <a:endParaRPr lang="zh-CN" altLang="en-US" sz="1600" b="1">
              <a:solidFill>
                <a:srgbClr val="2F559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输入收货地址商品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数量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点击结算根据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自身情况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选择结算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方式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右箭头 15"/>
          <p:cNvSpPr/>
          <p:nvPr/>
        </p:nvSpPr>
        <p:spPr>
          <a:xfrm>
            <a:off x="2479040" y="6061710"/>
            <a:ext cx="748665" cy="147320"/>
          </a:xfrm>
          <a:prstGeom prst="rightArrow">
            <a:avLst/>
          </a:prstGeom>
          <a:solidFill>
            <a:srgbClr val="2F5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/>
        </p:nvSpPr>
        <p:spPr>
          <a:xfrm>
            <a:off x="5637530" y="6061710"/>
            <a:ext cx="748665" cy="147320"/>
          </a:xfrm>
          <a:prstGeom prst="rightArrow">
            <a:avLst/>
          </a:prstGeom>
          <a:solidFill>
            <a:srgbClr val="2F5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右箭头 17"/>
          <p:cNvSpPr/>
          <p:nvPr/>
        </p:nvSpPr>
        <p:spPr>
          <a:xfrm>
            <a:off x="9355455" y="6061710"/>
            <a:ext cx="748665" cy="147320"/>
          </a:xfrm>
          <a:prstGeom prst="rightArrow">
            <a:avLst/>
          </a:prstGeom>
          <a:solidFill>
            <a:srgbClr val="2F5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8380095" y="1290955"/>
            <a:ext cx="325755" cy="263525"/>
          </a:xfrm>
          <a:prstGeom prst="roundRect">
            <a:avLst/>
          </a:prstGeom>
          <a:noFill/>
          <a:ln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755" y="1007745"/>
            <a:ext cx="2272030" cy="45389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185" y="1007110"/>
            <a:ext cx="2272030" cy="45389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615" y="984885"/>
            <a:ext cx="2283460" cy="456184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9475" y="1007110"/>
            <a:ext cx="2272030" cy="4538980"/>
          </a:xfrm>
          <a:prstGeom prst="rect">
            <a:avLst/>
          </a:prstGeom>
        </p:spPr>
      </p:pic>
      <p:sp>
        <p:nvSpPr>
          <p:cNvPr id="23" name="圆角矩形 22"/>
          <p:cNvSpPr/>
          <p:nvPr/>
        </p:nvSpPr>
        <p:spPr>
          <a:xfrm>
            <a:off x="901065" y="2550795"/>
            <a:ext cx="492125" cy="52133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3555365" y="1650365"/>
            <a:ext cx="1007745" cy="181673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7774940" y="4991100"/>
            <a:ext cx="1007745" cy="5556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11170285" y="4946015"/>
            <a:ext cx="825500" cy="5556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4B3D9F-2D90-4EC2-9B9A-E982AA52786D}" type="slidenum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67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21236 w 808522"/>
              <a:gd name="T1" fmla="*/ 0 h 510140"/>
              <a:gd name="T2" fmla="*/ 123568 w 808522"/>
              <a:gd name="T3" fmla="*/ 0 h 510140"/>
              <a:gd name="T4" fmla="*/ 391686 w 808522"/>
              <a:gd name="T5" fmla="*/ 0 h 510140"/>
              <a:gd name="T6" fmla="*/ 391686 w 808522"/>
              <a:gd name="T7" fmla="*/ 246016 h 510140"/>
              <a:gd name="T8" fmla="*/ 123573 w 808522"/>
              <a:gd name="T9" fmla="*/ 246016 h 510140"/>
              <a:gd name="T10" fmla="*/ 123568 w 808522"/>
              <a:gd name="T11" fmla="*/ 246017 h 510140"/>
              <a:gd name="T12" fmla="*/ 123563 w 808522"/>
              <a:gd name="T13" fmla="*/ 246016 h 510140"/>
              <a:gd name="T14" fmla="*/ 121236 w 808522"/>
              <a:gd name="T15" fmla="*/ 246016 h 510140"/>
              <a:gd name="T16" fmla="*/ 121236 w 808522"/>
              <a:gd name="T17" fmla="*/ 245783 h 510140"/>
              <a:gd name="T18" fmla="*/ 98664 w 808522"/>
              <a:gd name="T19" fmla="*/ 243517 h 510140"/>
              <a:gd name="T20" fmla="*/ 0 w 808522"/>
              <a:gd name="T21" fmla="*/ 123008 h 510140"/>
              <a:gd name="T22" fmla="*/ 98664 w 808522"/>
              <a:gd name="T23" fmla="*/ 2499 h 510140"/>
              <a:gd name="T24" fmla="*/ 121236 w 808522"/>
              <a:gd name="T25" fmla="*/ 234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1268" name="TextBox 15"/>
          <p:cNvSpPr>
            <a:spLocks noChangeArrowheads="1"/>
          </p:cNvSpPr>
          <p:nvPr/>
        </p:nvSpPr>
        <p:spPr bwMode="auto">
          <a:xfrm>
            <a:off x="11488420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  <a:sym typeface="Arial Unicode MS" panose="020B0604020202020204" charset="-122"/>
              </a:rPr>
              <a:t>* </a:t>
            </a:r>
            <a:endParaRPr lang="zh-CN" altLang="zh-CN" sz="1400" b="1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  <a:sym typeface="Arial Unicode MS" panose="020B0604020202020204" charset="-122"/>
            </a:endParaRPr>
          </a:p>
        </p:txBody>
      </p:sp>
      <p:sp>
        <p:nvSpPr>
          <p:cNvPr id="2" name="任意多边形 45"/>
          <p:cNvSpPr>
            <a:spLocks noChangeArrowheads="1"/>
          </p:cNvSpPr>
          <p:nvPr/>
        </p:nvSpPr>
        <p:spPr bwMode="auto">
          <a:xfrm>
            <a:off x="57785" y="3562985"/>
            <a:ext cx="12192000" cy="3429000"/>
          </a:xfrm>
          <a:custGeom>
            <a:avLst/>
            <a:gdLst>
              <a:gd name="T0" fmla="*/ 0 w 12192000"/>
              <a:gd name="T1" fmla="*/ 0 h 3429000"/>
              <a:gd name="T2" fmla="*/ 1082370 w 12192000"/>
              <a:gd name="T3" fmla="*/ 0 h 3429000"/>
              <a:gd name="T4" fmla="*/ 1128200 w 12192000"/>
              <a:gd name="T5" fmla="*/ 50476 h 3429000"/>
              <a:gd name="T6" fmla="*/ 1874309 w 12192000"/>
              <a:gd name="T7" fmla="*/ 359835 h 3429000"/>
              <a:gd name="T8" fmla="*/ 2620419 w 12192000"/>
              <a:gd name="T9" fmla="*/ 50476 h 3429000"/>
              <a:gd name="T10" fmla="*/ 2666248 w 12192000"/>
              <a:gd name="T11" fmla="*/ 0 h 3429000"/>
              <a:gd name="T12" fmla="*/ 3868167 w 12192000"/>
              <a:gd name="T13" fmla="*/ 0 h 3429000"/>
              <a:gd name="T14" fmla="*/ 3914043 w 12192000"/>
              <a:gd name="T15" fmla="*/ 50476 h 3429000"/>
              <a:gd name="T16" fmla="*/ 4660901 w 12192000"/>
              <a:gd name="T17" fmla="*/ 359835 h 3429000"/>
              <a:gd name="T18" fmla="*/ 5407759 w 12192000"/>
              <a:gd name="T19" fmla="*/ 50476 h 3429000"/>
              <a:gd name="T20" fmla="*/ 5453636 w 12192000"/>
              <a:gd name="T21" fmla="*/ 0 h 3429000"/>
              <a:gd name="T22" fmla="*/ 6655553 w 12192000"/>
              <a:gd name="T23" fmla="*/ 0 h 3429000"/>
              <a:gd name="T24" fmla="*/ 6701383 w 12192000"/>
              <a:gd name="T25" fmla="*/ 50476 h 3429000"/>
              <a:gd name="T26" fmla="*/ 7447492 w 12192000"/>
              <a:gd name="T27" fmla="*/ 359835 h 3429000"/>
              <a:gd name="T28" fmla="*/ 8193602 w 12192000"/>
              <a:gd name="T29" fmla="*/ 50476 h 3429000"/>
              <a:gd name="T30" fmla="*/ 8239431 w 12192000"/>
              <a:gd name="T31" fmla="*/ 0 h 3429000"/>
              <a:gd name="T32" fmla="*/ 9441351 w 12192000"/>
              <a:gd name="T33" fmla="*/ 0 h 3429000"/>
              <a:gd name="T34" fmla="*/ 9487227 w 12192000"/>
              <a:gd name="T35" fmla="*/ 50476 h 3429000"/>
              <a:gd name="T36" fmla="*/ 10234085 w 12192000"/>
              <a:gd name="T37" fmla="*/ 359835 h 3429000"/>
              <a:gd name="T38" fmla="*/ 10980943 w 12192000"/>
              <a:gd name="T39" fmla="*/ 50476 h 3429000"/>
              <a:gd name="T40" fmla="*/ 11026819 w 12192000"/>
              <a:gd name="T41" fmla="*/ 0 h 3429000"/>
              <a:gd name="T42" fmla="*/ 12192000 w 12192000"/>
              <a:gd name="T43" fmla="*/ 0 h 3429000"/>
              <a:gd name="T44" fmla="*/ 12192000 w 12192000"/>
              <a:gd name="T45" fmla="*/ 3429000 h 3429000"/>
              <a:gd name="T46" fmla="*/ 0 w 12192000"/>
              <a:gd name="T47" fmla="*/ 3429000 h 3429000"/>
              <a:gd name="T48" fmla="*/ 0 w 12192000"/>
              <a:gd name="T49" fmla="*/ 0 h 3429000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2192000"/>
              <a:gd name="T76" fmla="*/ 0 h 3429000"/>
              <a:gd name="T77" fmla="*/ 12192000 w 12192000"/>
              <a:gd name="T78" fmla="*/ 3429000 h 3429000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2192000" h="3429000">
                <a:moveTo>
                  <a:pt x="0" y="0"/>
                </a:moveTo>
                <a:lnTo>
                  <a:pt x="1082370" y="0"/>
                </a:lnTo>
                <a:lnTo>
                  <a:pt x="1128200" y="50476"/>
                </a:lnTo>
                <a:cubicBezTo>
                  <a:pt x="1319146" y="241614"/>
                  <a:pt x="1582935" y="359835"/>
                  <a:pt x="1874309" y="359835"/>
                </a:cubicBezTo>
                <a:cubicBezTo>
                  <a:pt x="2165683" y="359835"/>
                  <a:pt x="2429473" y="241614"/>
                  <a:pt x="2620419" y="50476"/>
                </a:cubicBezTo>
                <a:lnTo>
                  <a:pt x="2666248" y="0"/>
                </a:lnTo>
                <a:lnTo>
                  <a:pt x="3868167" y="0"/>
                </a:lnTo>
                <a:lnTo>
                  <a:pt x="3914043" y="50476"/>
                </a:lnTo>
                <a:cubicBezTo>
                  <a:pt x="4105180" y="241614"/>
                  <a:pt x="4369235" y="359835"/>
                  <a:pt x="4660901" y="359835"/>
                </a:cubicBezTo>
                <a:cubicBezTo>
                  <a:pt x="4952568" y="359835"/>
                  <a:pt x="5216622" y="241614"/>
                  <a:pt x="5407759" y="50476"/>
                </a:cubicBezTo>
                <a:lnTo>
                  <a:pt x="5453636" y="0"/>
                </a:lnTo>
                <a:lnTo>
                  <a:pt x="6655553" y="0"/>
                </a:lnTo>
                <a:lnTo>
                  <a:pt x="6701383" y="50476"/>
                </a:lnTo>
                <a:cubicBezTo>
                  <a:pt x="6892329" y="241614"/>
                  <a:pt x="7156118" y="359835"/>
                  <a:pt x="7447492" y="359835"/>
                </a:cubicBezTo>
                <a:cubicBezTo>
                  <a:pt x="7738866" y="359835"/>
                  <a:pt x="8002656" y="241614"/>
                  <a:pt x="8193602" y="50476"/>
                </a:cubicBezTo>
                <a:lnTo>
                  <a:pt x="8239431" y="0"/>
                </a:lnTo>
                <a:lnTo>
                  <a:pt x="9441351" y="0"/>
                </a:lnTo>
                <a:lnTo>
                  <a:pt x="9487227" y="50476"/>
                </a:lnTo>
                <a:cubicBezTo>
                  <a:pt x="9678364" y="241614"/>
                  <a:pt x="9942418" y="359835"/>
                  <a:pt x="10234085" y="359835"/>
                </a:cubicBezTo>
                <a:cubicBezTo>
                  <a:pt x="10525752" y="359835"/>
                  <a:pt x="10789806" y="241614"/>
                  <a:pt x="10980943" y="50476"/>
                </a:cubicBezTo>
                <a:lnTo>
                  <a:pt x="11026819" y="0"/>
                </a:ln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0" y="207645"/>
            <a:ext cx="3785235" cy="460375"/>
            <a:chOff x="0" y="327"/>
            <a:chExt cx="5961" cy="725"/>
          </a:xfrm>
        </p:grpSpPr>
        <p:sp>
          <p:nvSpPr>
            <p:cNvPr id="25602" name="矩形 5"/>
            <p:cNvSpPr/>
            <p:nvPr/>
          </p:nvSpPr>
          <p:spPr>
            <a:xfrm>
              <a:off x="0" y="375"/>
              <a:ext cx="555" cy="63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25603" name="矩形 6"/>
            <p:cNvSpPr/>
            <p:nvPr/>
          </p:nvSpPr>
          <p:spPr>
            <a:xfrm>
              <a:off x="660" y="375"/>
              <a:ext cx="195" cy="630"/>
            </a:xfrm>
            <a:prstGeom prst="rect">
              <a:avLst/>
            </a:prstGeom>
            <a:solidFill>
              <a:srgbClr val="7F7F7F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25604" name="文本框 7"/>
            <p:cNvSpPr txBox="1"/>
            <p:nvPr/>
          </p:nvSpPr>
          <p:spPr>
            <a:xfrm>
              <a:off x="1094" y="327"/>
              <a:ext cx="4867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24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商品</a:t>
              </a:r>
              <a:r>
                <a:rPr lang="zh-CN" altLang="en-US" sz="24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购买</a:t>
              </a:r>
              <a:endParaRPr lang="zh-CN" altLang="en-US" sz="24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601345" y="5742305"/>
            <a:ext cx="2051050" cy="8915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>
                <a:solidFill>
                  <a:srgbClr val="2F559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zh-CN" altLang="en-US" sz="1600" b="1">
                <a:solidFill>
                  <a:srgbClr val="2F559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五步</a:t>
            </a:r>
            <a:endParaRPr lang="zh-CN" altLang="en-US" sz="1600" b="1">
              <a:solidFill>
                <a:srgbClr val="2F559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购买活动商品成功后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可查看获得的抽奖券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张数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点击返回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app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首页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查看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订单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026026" y="5742305"/>
            <a:ext cx="2164080" cy="8915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>
                <a:solidFill>
                  <a:srgbClr val="2F559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zh-CN" altLang="en-US" sz="1600" b="1">
                <a:solidFill>
                  <a:srgbClr val="2F559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六步</a:t>
            </a:r>
            <a:endParaRPr lang="zh-CN" altLang="en-US" sz="1600" b="1">
              <a:solidFill>
                <a:srgbClr val="2F559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可在个人中心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查看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活动专区首单赠送的复购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积分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我的卡券查看抽奖券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张数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221471" y="5742305"/>
            <a:ext cx="2621280" cy="8915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>
                <a:solidFill>
                  <a:srgbClr val="2F559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zh-CN" altLang="en-US" sz="1600" b="1">
                <a:solidFill>
                  <a:srgbClr val="2F559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七步</a:t>
            </a:r>
            <a:endParaRPr lang="zh-CN" altLang="en-US" sz="1600" b="1">
              <a:solidFill>
                <a:srgbClr val="2F559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我的订单页面查看订单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状态确认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收货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平价商城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复购区购买商品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成功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确认收货后才发放直推间推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奖励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右箭头 15"/>
          <p:cNvSpPr/>
          <p:nvPr/>
        </p:nvSpPr>
        <p:spPr>
          <a:xfrm>
            <a:off x="3103880" y="6061710"/>
            <a:ext cx="748665" cy="147320"/>
          </a:xfrm>
          <a:prstGeom prst="rightArrow">
            <a:avLst/>
          </a:prstGeom>
          <a:solidFill>
            <a:srgbClr val="2F5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520" y="1008380"/>
            <a:ext cx="2279650" cy="45542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015" y="1010920"/>
            <a:ext cx="2280285" cy="45554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8145" y="1007110"/>
            <a:ext cx="2260600" cy="4516120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7760335" y="6061710"/>
            <a:ext cx="748665" cy="147320"/>
          </a:xfrm>
          <a:prstGeom prst="rightArrow">
            <a:avLst/>
          </a:prstGeom>
          <a:solidFill>
            <a:srgbClr val="2F5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1727835" y="2352675"/>
            <a:ext cx="492125" cy="52133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6504305" y="2838450"/>
            <a:ext cx="492125" cy="52133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10118090" y="3932555"/>
            <a:ext cx="1280160" cy="52133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4B3D9F-2D90-4EC2-9B9A-E982AA52786D}" type="slidenum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67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21236 w 808522"/>
              <a:gd name="T1" fmla="*/ 0 h 510140"/>
              <a:gd name="T2" fmla="*/ 123568 w 808522"/>
              <a:gd name="T3" fmla="*/ 0 h 510140"/>
              <a:gd name="T4" fmla="*/ 391686 w 808522"/>
              <a:gd name="T5" fmla="*/ 0 h 510140"/>
              <a:gd name="T6" fmla="*/ 391686 w 808522"/>
              <a:gd name="T7" fmla="*/ 246016 h 510140"/>
              <a:gd name="T8" fmla="*/ 123573 w 808522"/>
              <a:gd name="T9" fmla="*/ 246016 h 510140"/>
              <a:gd name="T10" fmla="*/ 123568 w 808522"/>
              <a:gd name="T11" fmla="*/ 246017 h 510140"/>
              <a:gd name="T12" fmla="*/ 123563 w 808522"/>
              <a:gd name="T13" fmla="*/ 246016 h 510140"/>
              <a:gd name="T14" fmla="*/ 121236 w 808522"/>
              <a:gd name="T15" fmla="*/ 246016 h 510140"/>
              <a:gd name="T16" fmla="*/ 121236 w 808522"/>
              <a:gd name="T17" fmla="*/ 245783 h 510140"/>
              <a:gd name="T18" fmla="*/ 98664 w 808522"/>
              <a:gd name="T19" fmla="*/ 243517 h 510140"/>
              <a:gd name="T20" fmla="*/ 0 w 808522"/>
              <a:gd name="T21" fmla="*/ 123008 h 510140"/>
              <a:gd name="T22" fmla="*/ 98664 w 808522"/>
              <a:gd name="T23" fmla="*/ 2499 h 510140"/>
              <a:gd name="T24" fmla="*/ 121236 w 808522"/>
              <a:gd name="T25" fmla="*/ 234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1268" name="TextBox 15"/>
          <p:cNvSpPr>
            <a:spLocks noChangeArrowheads="1"/>
          </p:cNvSpPr>
          <p:nvPr/>
        </p:nvSpPr>
        <p:spPr bwMode="auto">
          <a:xfrm>
            <a:off x="11488420" y="6208713"/>
            <a:ext cx="4540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  <a:sym typeface="Arial Unicode MS" panose="020B0604020202020204" charset="-122"/>
              </a:rPr>
              <a:t>* </a:t>
            </a:r>
            <a:endParaRPr lang="zh-CN" altLang="zh-CN" sz="1400" b="1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  <a:sym typeface="Arial Unicode MS" panose="020B0604020202020204" charset="-122"/>
            </a:endParaRPr>
          </a:p>
        </p:txBody>
      </p:sp>
      <p:sp>
        <p:nvSpPr>
          <p:cNvPr id="2" name="任意多边形 45"/>
          <p:cNvSpPr>
            <a:spLocks noChangeArrowheads="1"/>
          </p:cNvSpPr>
          <p:nvPr/>
        </p:nvSpPr>
        <p:spPr bwMode="auto">
          <a:xfrm>
            <a:off x="57785" y="3562985"/>
            <a:ext cx="12192000" cy="3429000"/>
          </a:xfrm>
          <a:custGeom>
            <a:avLst/>
            <a:gdLst>
              <a:gd name="T0" fmla="*/ 0 w 12192000"/>
              <a:gd name="T1" fmla="*/ 0 h 3429000"/>
              <a:gd name="T2" fmla="*/ 1082370 w 12192000"/>
              <a:gd name="T3" fmla="*/ 0 h 3429000"/>
              <a:gd name="T4" fmla="*/ 1128200 w 12192000"/>
              <a:gd name="T5" fmla="*/ 50476 h 3429000"/>
              <a:gd name="T6" fmla="*/ 1874309 w 12192000"/>
              <a:gd name="T7" fmla="*/ 359835 h 3429000"/>
              <a:gd name="T8" fmla="*/ 2620419 w 12192000"/>
              <a:gd name="T9" fmla="*/ 50476 h 3429000"/>
              <a:gd name="T10" fmla="*/ 2666248 w 12192000"/>
              <a:gd name="T11" fmla="*/ 0 h 3429000"/>
              <a:gd name="T12" fmla="*/ 3868167 w 12192000"/>
              <a:gd name="T13" fmla="*/ 0 h 3429000"/>
              <a:gd name="T14" fmla="*/ 3914043 w 12192000"/>
              <a:gd name="T15" fmla="*/ 50476 h 3429000"/>
              <a:gd name="T16" fmla="*/ 4660901 w 12192000"/>
              <a:gd name="T17" fmla="*/ 359835 h 3429000"/>
              <a:gd name="T18" fmla="*/ 5407759 w 12192000"/>
              <a:gd name="T19" fmla="*/ 50476 h 3429000"/>
              <a:gd name="T20" fmla="*/ 5453636 w 12192000"/>
              <a:gd name="T21" fmla="*/ 0 h 3429000"/>
              <a:gd name="T22" fmla="*/ 6655553 w 12192000"/>
              <a:gd name="T23" fmla="*/ 0 h 3429000"/>
              <a:gd name="T24" fmla="*/ 6701383 w 12192000"/>
              <a:gd name="T25" fmla="*/ 50476 h 3429000"/>
              <a:gd name="T26" fmla="*/ 7447492 w 12192000"/>
              <a:gd name="T27" fmla="*/ 359835 h 3429000"/>
              <a:gd name="T28" fmla="*/ 8193602 w 12192000"/>
              <a:gd name="T29" fmla="*/ 50476 h 3429000"/>
              <a:gd name="T30" fmla="*/ 8239431 w 12192000"/>
              <a:gd name="T31" fmla="*/ 0 h 3429000"/>
              <a:gd name="T32" fmla="*/ 9441351 w 12192000"/>
              <a:gd name="T33" fmla="*/ 0 h 3429000"/>
              <a:gd name="T34" fmla="*/ 9487227 w 12192000"/>
              <a:gd name="T35" fmla="*/ 50476 h 3429000"/>
              <a:gd name="T36" fmla="*/ 10234085 w 12192000"/>
              <a:gd name="T37" fmla="*/ 359835 h 3429000"/>
              <a:gd name="T38" fmla="*/ 10980943 w 12192000"/>
              <a:gd name="T39" fmla="*/ 50476 h 3429000"/>
              <a:gd name="T40" fmla="*/ 11026819 w 12192000"/>
              <a:gd name="T41" fmla="*/ 0 h 3429000"/>
              <a:gd name="T42" fmla="*/ 12192000 w 12192000"/>
              <a:gd name="T43" fmla="*/ 0 h 3429000"/>
              <a:gd name="T44" fmla="*/ 12192000 w 12192000"/>
              <a:gd name="T45" fmla="*/ 3429000 h 3429000"/>
              <a:gd name="T46" fmla="*/ 0 w 12192000"/>
              <a:gd name="T47" fmla="*/ 3429000 h 3429000"/>
              <a:gd name="T48" fmla="*/ 0 w 12192000"/>
              <a:gd name="T49" fmla="*/ 0 h 3429000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2192000"/>
              <a:gd name="T76" fmla="*/ 0 h 3429000"/>
              <a:gd name="T77" fmla="*/ 12192000 w 12192000"/>
              <a:gd name="T78" fmla="*/ 3429000 h 3429000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2192000" h="3429000">
                <a:moveTo>
                  <a:pt x="0" y="0"/>
                </a:moveTo>
                <a:lnTo>
                  <a:pt x="1082370" y="0"/>
                </a:lnTo>
                <a:lnTo>
                  <a:pt x="1128200" y="50476"/>
                </a:lnTo>
                <a:cubicBezTo>
                  <a:pt x="1319146" y="241614"/>
                  <a:pt x="1582935" y="359835"/>
                  <a:pt x="1874309" y="359835"/>
                </a:cubicBezTo>
                <a:cubicBezTo>
                  <a:pt x="2165683" y="359835"/>
                  <a:pt x="2429473" y="241614"/>
                  <a:pt x="2620419" y="50476"/>
                </a:cubicBezTo>
                <a:lnTo>
                  <a:pt x="2666248" y="0"/>
                </a:lnTo>
                <a:lnTo>
                  <a:pt x="3868167" y="0"/>
                </a:lnTo>
                <a:lnTo>
                  <a:pt x="3914043" y="50476"/>
                </a:lnTo>
                <a:cubicBezTo>
                  <a:pt x="4105180" y="241614"/>
                  <a:pt x="4369235" y="359835"/>
                  <a:pt x="4660901" y="359835"/>
                </a:cubicBezTo>
                <a:cubicBezTo>
                  <a:pt x="4952568" y="359835"/>
                  <a:pt x="5216622" y="241614"/>
                  <a:pt x="5407759" y="50476"/>
                </a:cubicBezTo>
                <a:lnTo>
                  <a:pt x="5453636" y="0"/>
                </a:lnTo>
                <a:lnTo>
                  <a:pt x="6655553" y="0"/>
                </a:lnTo>
                <a:lnTo>
                  <a:pt x="6701383" y="50476"/>
                </a:lnTo>
                <a:cubicBezTo>
                  <a:pt x="6892329" y="241614"/>
                  <a:pt x="7156118" y="359835"/>
                  <a:pt x="7447492" y="359835"/>
                </a:cubicBezTo>
                <a:cubicBezTo>
                  <a:pt x="7738866" y="359835"/>
                  <a:pt x="8002656" y="241614"/>
                  <a:pt x="8193602" y="50476"/>
                </a:cubicBezTo>
                <a:lnTo>
                  <a:pt x="8239431" y="0"/>
                </a:lnTo>
                <a:lnTo>
                  <a:pt x="9441351" y="0"/>
                </a:lnTo>
                <a:lnTo>
                  <a:pt x="9487227" y="50476"/>
                </a:lnTo>
                <a:cubicBezTo>
                  <a:pt x="9678364" y="241614"/>
                  <a:pt x="9942418" y="359835"/>
                  <a:pt x="10234085" y="359835"/>
                </a:cubicBezTo>
                <a:cubicBezTo>
                  <a:pt x="10525752" y="359835"/>
                  <a:pt x="10789806" y="241614"/>
                  <a:pt x="10980943" y="50476"/>
                </a:cubicBezTo>
                <a:lnTo>
                  <a:pt x="11026819" y="0"/>
                </a:ln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0" y="207645"/>
            <a:ext cx="3785235" cy="460375"/>
            <a:chOff x="0" y="327"/>
            <a:chExt cx="5961" cy="725"/>
          </a:xfrm>
        </p:grpSpPr>
        <p:sp>
          <p:nvSpPr>
            <p:cNvPr id="25602" name="矩形 5"/>
            <p:cNvSpPr/>
            <p:nvPr/>
          </p:nvSpPr>
          <p:spPr>
            <a:xfrm>
              <a:off x="0" y="375"/>
              <a:ext cx="555" cy="63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25603" name="矩形 6"/>
            <p:cNvSpPr/>
            <p:nvPr/>
          </p:nvSpPr>
          <p:spPr>
            <a:xfrm>
              <a:off x="660" y="375"/>
              <a:ext cx="195" cy="630"/>
            </a:xfrm>
            <a:prstGeom prst="rect">
              <a:avLst/>
            </a:prstGeom>
            <a:solidFill>
              <a:srgbClr val="7F7F7F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25604" name="文本框 7"/>
            <p:cNvSpPr txBox="1"/>
            <p:nvPr/>
          </p:nvSpPr>
          <p:spPr>
            <a:xfrm>
              <a:off x="1094" y="327"/>
              <a:ext cx="4867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24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组团</a:t>
              </a:r>
              <a:r>
                <a:rPr lang="zh-CN" altLang="en-US" sz="24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抽奖</a:t>
              </a:r>
              <a:endParaRPr lang="zh-CN" altLang="en-US" sz="24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548005" y="5742305"/>
            <a:ext cx="1554480" cy="8915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>
                <a:solidFill>
                  <a:srgbClr val="2F559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zh-CN" altLang="en-US" sz="1600" b="1">
                <a:solidFill>
                  <a:srgbClr val="2F559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一步</a:t>
            </a:r>
            <a:endParaRPr lang="zh-CN" altLang="en-US" sz="1600" b="1">
              <a:solidFill>
                <a:srgbClr val="2F559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点击抽奖区立即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组团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点击组团明细可查看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组团中奖奖励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记录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32506" y="5746750"/>
            <a:ext cx="21640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>
                <a:solidFill>
                  <a:srgbClr val="2F559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zh-CN" altLang="en-US" sz="1600" b="1">
                <a:solidFill>
                  <a:srgbClr val="2F559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二步</a:t>
            </a:r>
            <a:endParaRPr lang="zh-CN" altLang="en-US" sz="1600" b="1">
              <a:solidFill>
                <a:srgbClr val="2F559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点击立即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组团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可查看剩余抽奖券，抽奖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积分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011411" y="5742305"/>
            <a:ext cx="20116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>
                <a:solidFill>
                  <a:srgbClr val="2F559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zh-CN" altLang="en-US" sz="1600" b="1">
                <a:solidFill>
                  <a:srgbClr val="2F559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四步</a:t>
            </a:r>
            <a:endParaRPr lang="zh-CN" altLang="en-US" sz="1600" b="1">
              <a:solidFill>
                <a:srgbClr val="2F559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可查看中奖明细，开奖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时间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中奖记录，奖励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时间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右箭头 15"/>
          <p:cNvSpPr/>
          <p:nvPr/>
        </p:nvSpPr>
        <p:spPr>
          <a:xfrm>
            <a:off x="2603500" y="6061710"/>
            <a:ext cx="748665" cy="147320"/>
          </a:xfrm>
          <a:prstGeom prst="rightArrow">
            <a:avLst/>
          </a:prstGeom>
          <a:solidFill>
            <a:srgbClr val="2F5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8775065" y="6061710"/>
            <a:ext cx="748665" cy="147320"/>
          </a:xfrm>
          <a:prstGeom prst="rightArrow">
            <a:avLst/>
          </a:prstGeom>
          <a:solidFill>
            <a:srgbClr val="2F5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060" y="1006475"/>
            <a:ext cx="2280285" cy="4556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560" y="1038225"/>
            <a:ext cx="2268855" cy="45326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785" y="1033780"/>
            <a:ext cx="2246630" cy="4489450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1844040" y="3074035"/>
            <a:ext cx="537845" cy="52133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4189095" y="4394200"/>
            <a:ext cx="943610" cy="52133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70345" y="1006475"/>
            <a:ext cx="2280285" cy="4556125"/>
          </a:xfrm>
          <a:prstGeom prst="rect">
            <a:avLst/>
          </a:prstGeom>
        </p:spPr>
      </p:pic>
      <p:sp>
        <p:nvSpPr>
          <p:cNvPr id="22" name="圆角矩形 21"/>
          <p:cNvSpPr/>
          <p:nvPr/>
        </p:nvSpPr>
        <p:spPr>
          <a:xfrm>
            <a:off x="8128000" y="1223645"/>
            <a:ext cx="537845" cy="52133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6706871" y="5746750"/>
            <a:ext cx="18592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>
                <a:solidFill>
                  <a:srgbClr val="2F559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zh-CN" altLang="en-US" sz="1600" b="1">
                <a:solidFill>
                  <a:srgbClr val="2F559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三步</a:t>
            </a:r>
            <a:endParaRPr lang="zh-CN" altLang="en-US" sz="1600" b="1">
              <a:solidFill>
                <a:srgbClr val="2F559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报名组团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后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返回抽奖区点击组团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明细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5815965" y="6061710"/>
            <a:ext cx="748665" cy="147320"/>
          </a:xfrm>
          <a:prstGeom prst="rightArrow">
            <a:avLst/>
          </a:prstGeom>
          <a:solidFill>
            <a:srgbClr val="2F5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tags/tag1.xml><?xml version="1.0" encoding="utf-8"?>
<p:tagLst xmlns:p="http://schemas.openxmlformats.org/presentationml/2006/main">
  <p:tag name="PA" val="v3.0.1"/>
</p:tagLst>
</file>

<file path=ppt/tags/tag10.xml><?xml version="1.0" encoding="utf-8"?>
<p:tagLst xmlns:p="http://schemas.openxmlformats.org/presentationml/2006/main">
  <p:tag name="PA" val="v3.0.1"/>
</p:tagLst>
</file>

<file path=ppt/tags/tag11.xml><?xml version="1.0" encoding="utf-8"?>
<p:tagLst xmlns:p="http://schemas.openxmlformats.org/presentationml/2006/main">
  <p:tag name="PA" val="v3.0.1"/>
</p:tagLst>
</file>

<file path=ppt/tags/tag12.xml><?xml version="1.0" encoding="utf-8"?>
<p:tagLst xmlns:p="http://schemas.openxmlformats.org/presentationml/2006/main">
  <p:tag name="PA" val="v3.0.1"/>
</p:tagLst>
</file>

<file path=ppt/tags/tag13.xml><?xml version="1.0" encoding="utf-8"?>
<p:tagLst xmlns:p="http://schemas.openxmlformats.org/presentationml/2006/main">
  <p:tag name="PA" val="v3.0.1"/>
</p:tagLst>
</file>

<file path=ppt/tags/tag14.xml><?xml version="1.0" encoding="utf-8"?>
<p:tagLst xmlns:p="http://schemas.openxmlformats.org/presentationml/2006/main">
  <p:tag name="PA" val="v3.0.1"/>
</p:tagLst>
</file>

<file path=ppt/tags/tag15.xml><?xml version="1.0" encoding="utf-8"?>
<p:tagLst xmlns:p="http://schemas.openxmlformats.org/presentationml/2006/main">
  <p:tag name="PA" val="v3.0.1"/>
</p:tagLst>
</file>

<file path=ppt/tags/tag16.xml><?xml version="1.0" encoding="utf-8"?>
<p:tagLst xmlns:p="http://schemas.openxmlformats.org/presentationml/2006/main">
  <p:tag name="PA" val="v3.0.1"/>
</p:tagLst>
</file>

<file path=ppt/tags/tag17.xml><?xml version="1.0" encoding="utf-8"?>
<p:tagLst xmlns:p="http://schemas.openxmlformats.org/presentationml/2006/main">
  <p:tag name="PA" val="v3.0.1"/>
</p:tagLst>
</file>

<file path=ppt/tags/tag18.xml><?xml version="1.0" encoding="utf-8"?>
<p:tagLst xmlns:p="http://schemas.openxmlformats.org/presentationml/2006/main">
  <p:tag name="PA" val="v3.0.1"/>
</p:tagLst>
</file>

<file path=ppt/tags/tag19.xml><?xml version="1.0" encoding="utf-8"?>
<p:tagLst xmlns:p="http://schemas.openxmlformats.org/presentationml/2006/main">
  <p:tag name="PA" val="v3.0.1"/>
</p:tagLst>
</file>

<file path=ppt/tags/tag2.xml><?xml version="1.0" encoding="utf-8"?>
<p:tagLst xmlns:p="http://schemas.openxmlformats.org/presentationml/2006/main">
  <p:tag name="PA" val="v3.0.1"/>
</p:tagLst>
</file>

<file path=ppt/tags/tag20.xml><?xml version="1.0" encoding="utf-8"?>
<p:tagLst xmlns:p="http://schemas.openxmlformats.org/presentationml/2006/main">
  <p:tag name="COMMONDATA" val="eyJoZGlkIjoiYmE5NTA3ODgyMTliNGExNDNhMjA4Yzg1NjVkZDNhNjgifQ=="/>
  <p:tag name="KSO_WPP_MARK_KEY" val="0decbcf7-c170-4f0b-a945-1bccfd489562"/>
</p:tagLst>
</file>

<file path=ppt/tags/tag3.xml><?xml version="1.0" encoding="utf-8"?>
<p:tagLst xmlns:p="http://schemas.openxmlformats.org/presentationml/2006/main">
  <p:tag name="PA" val="v3.0.1"/>
</p:tagLst>
</file>

<file path=ppt/tags/tag4.xml><?xml version="1.0" encoding="utf-8"?>
<p:tagLst xmlns:p="http://schemas.openxmlformats.org/presentationml/2006/main">
  <p:tag name="PA" val="v3.0.1"/>
</p:tagLst>
</file>

<file path=ppt/tags/tag5.xml><?xml version="1.0" encoding="utf-8"?>
<p:tagLst xmlns:p="http://schemas.openxmlformats.org/presentationml/2006/main">
  <p:tag name="PA" val="v3.0.1"/>
</p:tagLst>
</file>

<file path=ppt/tags/tag6.xml><?xml version="1.0" encoding="utf-8"?>
<p:tagLst xmlns:p="http://schemas.openxmlformats.org/presentationml/2006/main">
  <p:tag name="PA" val="v3.0.1"/>
</p:tagLst>
</file>

<file path=ppt/tags/tag7.xml><?xml version="1.0" encoding="utf-8"?>
<p:tagLst xmlns:p="http://schemas.openxmlformats.org/presentationml/2006/main">
  <p:tag name="PA" val="v3.0.1"/>
</p:tagLst>
</file>

<file path=ppt/tags/tag8.xml><?xml version="1.0" encoding="utf-8"?>
<p:tagLst xmlns:p="http://schemas.openxmlformats.org/presentationml/2006/main">
  <p:tag name="PA" val="v3.0.1"/>
</p:tagLst>
</file>

<file path=ppt/tags/tag9.xml><?xml version="1.0" encoding="utf-8"?>
<p:tagLst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1569</Words>
  <Application>WPS 演示</Application>
  <PresentationFormat>宽屏</PresentationFormat>
  <Paragraphs>318</Paragraphs>
  <Slides>16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Impact</vt:lpstr>
      <vt:lpstr>方正兰亭黑_GBK</vt:lpstr>
      <vt:lpstr>黑体</vt:lpstr>
      <vt:lpstr>Calibri</vt:lpstr>
      <vt:lpstr>Arial Unicode MS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018</dc:title>
  <dc:creator>meng</dc:creator>
  <cp:lastModifiedBy>Blank</cp:lastModifiedBy>
  <cp:revision>99</cp:revision>
  <dcterms:created xsi:type="dcterms:W3CDTF">2018-01-27T14:49:00Z</dcterms:created>
  <dcterms:modified xsi:type="dcterms:W3CDTF">2022-07-27T14:01:26Z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2052-11.1.0.11875</vt:lpwstr>
  </property>
  <property fmtid="{D5CDD505-2E9C-101B-9397-08002B2CF9AE}" pid="3" name="ICV">
    <vt:lpwstr>CF7B913C98F64DAF94B4AA99D9C7FA6C</vt:lpwstr>
  </property>
</Properties>
</file>